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hyperlink" Target="https://www.hoopsfactory.com/" TargetMode="External"/><Relationship Id="rId5" Type="http://schemas.openxmlformats.org/officeDocument/2006/relationships/image" Target="../media/image6.jpg"/><Relationship Id="rId4" Type="http://schemas.openxmlformats.org/officeDocument/2006/relationships/image" Target="../media/image5.png"/></Relationships>
</file>

<file path=ppt/diagrams/_rels/data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image" Target="../media/image9.png"/><Relationship Id="rId5" Type="http://schemas.openxmlformats.org/officeDocument/2006/relationships/image" Target="../media/image11.png"/><Relationship Id="rId4" Type="http://schemas.openxmlformats.org/officeDocument/2006/relationships/image" Target="../media/image5.png"/></Relationships>
</file>

<file path=ppt/diagrams/_rels/data5.xml.rels><?xml version="1.0" encoding="UTF-8" standalone="yes"?>
<Relationships xmlns="http://schemas.openxmlformats.org/package/2006/relationships"><Relationship Id="rId1" Type="http://schemas.openxmlformats.org/officeDocument/2006/relationships/hyperlink" Target="https://www.aj-rs.com/entreprises-a-ceder" TargetMode="External"/></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hyperlink" Target="https://www.hoopsfactory.com/" TargetMode="External"/><Relationship Id="rId5" Type="http://schemas.openxmlformats.org/officeDocument/2006/relationships/image" Target="../media/image6.jpg"/><Relationship Id="rId4" Type="http://schemas.openxmlformats.org/officeDocument/2006/relationships/image" Target="../media/image5.png"/></Relationships>
</file>

<file path=ppt/diagrams/_rels/drawing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image" Target="../media/image9.png"/><Relationship Id="rId5" Type="http://schemas.openxmlformats.org/officeDocument/2006/relationships/image" Target="../media/image11.png"/><Relationship Id="rId4" Type="http://schemas.openxmlformats.org/officeDocument/2006/relationships/image" Target="../media/image5.png"/></Relationships>
</file>

<file path=ppt/diagrams/_rels/drawing5.xml.rels><?xml version="1.0" encoding="UTF-8" standalone="yes"?>
<Relationships xmlns="http://schemas.openxmlformats.org/package/2006/relationships"><Relationship Id="rId1" Type="http://schemas.openxmlformats.org/officeDocument/2006/relationships/hyperlink" Target="https://www.aj-rs.com/entreprises-a-ceder" TargetMode="Externa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061D79-443A-4073-86C8-5FC482AC77D6}" type="doc">
      <dgm:prSet loTypeId="urn:microsoft.com/office/officeart/2005/8/layout/vList4" loCatId="list" qsTypeId="urn:microsoft.com/office/officeart/2005/8/quickstyle/simple1" qsCatId="simple" csTypeId="urn:microsoft.com/office/officeart/2005/8/colors/accent3_2" csCatId="accent3" phldr="1"/>
      <dgm:spPr/>
      <dgm:t>
        <a:bodyPr/>
        <a:lstStyle/>
        <a:p>
          <a:endParaRPr lang="fr-FR"/>
        </a:p>
      </dgm:t>
    </dgm:pt>
    <dgm:pt modelId="{933523A1-FBC8-4B4B-ADEB-871DA8C4D3F1}">
      <dgm:prSet phldrT="[Texte]"/>
      <dgm:spPr/>
      <dgm:t>
        <a:bodyPr/>
        <a:lstStyle/>
        <a:p>
          <a:r>
            <a:rPr lang="fr-FR" sz="1700" b="1" dirty="0" smtClean="0">
              <a:solidFill>
                <a:srgbClr val="CC0066"/>
              </a:solidFill>
              <a:latin typeface="Perpetua" panose="02020502060401020303" pitchFamily="18" charset="0"/>
            </a:rPr>
            <a:t>ACTIVITES</a:t>
          </a:r>
          <a:endParaRPr lang="fr-FR" sz="1700" b="1" dirty="0">
            <a:solidFill>
              <a:srgbClr val="CC0066"/>
            </a:solidFill>
            <a:latin typeface="Perpetua" panose="02020502060401020303" pitchFamily="18" charset="0"/>
          </a:endParaRPr>
        </a:p>
      </dgm:t>
    </dgm:pt>
    <dgm:pt modelId="{39ECB4C6-3DBC-409B-94C0-E34E6DE247F9}" type="parTrans" cxnId="{DE57D5C5-3C9C-4FDF-A4FE-8228704ABDE9}">
      <dgm:prSet/>
      <dgm:spPr/>
      <dgm:t>
        <a:bodyPr/>
        <a:lstStyle/>
        <a:p>
          <a:endParaRPr lang="fr-FR"/>
        </a:p>
      </dgm:t>
    </dgm:pt>
    <dgm:pt modelId="{D7CE77D5-8342-4068-B722-76CB3257A2B2}" type="sibTrans" cxnId="{DE57D5C5-3C9C-4FDF-A4FE-8228704ABDE9}">
      <dgm:prSet/>
      <dgm:spPr/>
      <dgm:t>
        <a:bodyPr/>
        <a:lstStyle/>
        <a:p>
          <a:endParaRPr lang="fr-FR"/>
        </a:p>
      </dgm:t>
    </dgm:pt>
    <dgm:pt modelId="{C4573F0A-9D17-44EA-9D1A-C8F2D35F4596}">
      <dgm:prSet phldrT="[Texte]"/>
      <dgm:spPr/>
      <dgm:t>
        <a:bodyPr/>
        <a:lstStyle/>
        <a:p>
          <a:r>
            <a:rPr lang="fr-FR" sz="1300" dirty="0" smtClean="0">
              <a:latin typeface="Perpetua" panose="02020502060401020303" pitchFamily="18" charset="0"/>
            </a:rPr>
            <a:t>Gestion, exploitation et développement de complexes sportifs</a:t>
          </a:r>
          <a:endParaRPr lang="fr-FR" sz="1300" dirty="0">
            <a:latin typeface="Perpetua" panose="02020502060401020303" pitchFamily="18" charset="0"/>
          </a:endParaRPr>
        </a:p>
      </dgm:t>
    </dgm:pt>
    <dgm:pt modelId="{D56F6D9C-C066-4397-B158-6DF2F3AF010F}" type="parTrans" cxnId="{50CCC6D5-72D6-4697-955D-4959A88B6B8E}">
      <dgm:prSet/>
      <dgm:spPr/>
      <dgm:t>
        <a:bodyPr/>
        <a:lstStyle/>
        <a:p>
          <a:endParaRPr lang="fr-FR"/>
        </a:p>
      </dgm:t>
    </dgm:pt>
    <dgm:pt modelId="{7166DD78-30BA-4142-8BC1-8C86D92CFD1C}" type="sibTrans" cxnId="{50CCC6D5-72D6-4697-955D-4959A88B6B8E}">
      <dgm:prSet/>
      <dgm:spPr/>
      <dgm:t>
        <a:bodyPr/>
        <a:lstStyle/>
        <a:p>
          <a:endParaRPr lang="fr-FR"/>
        </a:p>
      </dgm:t>
    </dgm:pt>
    <dgm:pt modelId="{EA7A4205-320D-4EB9-A3DE-19F26BFDCCDC}">
      <dgm:prSet phldrT="[Texte]"/>
      <dgm:spPr/>
      <dgm:t>
        <a:bodyPr/>
        <a:lstStyle/>
        <a:p>
          <a:r>
            <a:rPr lang="fr-FR" b="1" dirty="0" smtClean="0">
              <a:solidFill>
                <a:srgbClr val="CC0066"/>
              </a:solidFill>
              <a:latin typeface="Perpetua" panose="02020502060401020303" pitchFamily="18" charset="0"/>
            </a:rPr>
            <a:t>PRINCIPALES DONNEES CHIFFREES</a:t>
          </a:r>
          <a:r>
            <a:rPr lang="fr-FR" dirty="0" smtClean="0">
              <a:solidFill>
                <a:srgbClr val="CC0066"/>
              </a:solidFill>
              <a:latin typeface="Perpetua" panose="02020502060401020303" pitchFamily="18" charset="0"/>
            </a:rPr>
            <a:t> (au 31/03/2020 – 9 mois)</a:t>
          </a:r>
          <a:endParaRPr lang="fr-FR" dirty="0">
            <a:solidFill>
              <a:srgbClr val="CC0066"/>
            </a:solidFill>
            <a:latin typeface="Perpetua" panose="02020502060401020303" pitchFamily="18" charset="0"/>
          </a:endParaRPr>
        </a:p>
      </dgm:t>
    </dgm:pt>
    <dgm:pt modelId="{443AB084-FFDC-475A-BEE2-48BFAD7C3A7F}" type="parTrans" cxnId="{8D980FBD-48AA-4D8F-A2E0-AB7A2B449536}">
      <dgm:prSet/>
      <dgm:spPr/>
      <dgm:t>
        <a:bodyPr/>
        <a:lstStyle/>
        <a:p>
          <a:endParaRPr lang="fr-FR"/>
        </a:p>
      </dgm:t>
    </dgm:pt>
    <dgm:pt modelId="{FFC7EFFA-6737-42BA-A38D-28FFB2DFBCEB}" type="sibTrans" cxnId="{8D980FBD-48AA-4D8F-A2E0-AB7A2B449536}">
      <dgm:prSet/>
      <dgm:spPr/>
      <dgm:t>
        <a:bodyPr/>
        <a:lstStyle/>
        <a:p>
          <a:endParaRPr lang="fr-FR"/>
        </a:p>
      </dgm:t>
    </dgm:pt>
    <dgm:pt modelId="{203EB6C9-7B80-468F-B79F-10883572A4AA}">
      <dgm:prSet phldrT="[Texte]"/>
      <dgm:spPr/>
      <dgm:t>
        <a:bodyPr/>
        <a:lstStyle/>
        <a:p>
          <a:r>
            <a:rPr lang="fr-FR" u="sng" dirty="0" smtClean="0">
              <a:latin typeface="Perpetua" panose="02020502060401020303" pitchFamily="18" charset="0"/>
            </a:rPr>
            <a:t>MONEY TIME</a:t>
          </a:r>
          <a:r>
            <a:rPr lang="fr-FR" dirty="0" smtClean="0">
              <a:latin typeface="Perpetua" panose="02020502060401020303" pitchFamily="18" charset="0"/>
            </a:rPr>
            <a:t>: CA de 917 K€/ REX de -139 K€/ RN de -339 K€</a:t>
          </a:r>
          <a:endParaRPr lang="fr-FR" dirty="0">
            <a:latin typeface="Perpetua" panose="02020502060401020303" pitchFamily="18" charset="0"/>
          </a:endParaRPr>
        </a:p>
      </dgm:t>
    </dgm:pt>
    <dgm:pt modelId="{565C3E9D-18EF-4EDB-9AE6-4F7260C91491}" type="parTrans" cxnId="{353A08FC-2588-45A8-8C78-1436CD9ABCB3}">
      <dgm:prSet/>
      <dgm:spPr/>
      <dgm:t>
        <a:bodyPr/>
        <a:lstStyle/>
        <a:p>
          <a:endParaRPr lang="fr-FR"/>
        </a:p>
      </dgm:t>
    </dgm:pt>
    <dgm:pt modelId="{6A743C7E-B3D1-4519-97F5-7B95392305F8}" type="sibTrans" cxnId="{353A08FC-2588-45A8-8C78-1436CD9ABCB3}">
      <dgm:prSet/>
      <dgm:spPr/>
      <dgm:t>
        <a:bodyPr/>
        <a:lstStyle/>
        <a:p>
          <a:endParaRPr lang="fr-FR"/>
        </a:p>
      </dgm:t>
    </dgm:pt>
    <dgm:pt modelId="{5034723F-21AF-49D1-8824-7A5D7501BA91}">
      <dgm:prSet phldrT="[Texte]"/>
      <dgm:spPr/>
      <dgm:t>
        <a:bodyPr/>
        <a:lstStyle/>
        <a:p>
          <a:r>
            <a:rPr lang="fr-FR" u="sng" dirty="0" smtClean="0">
              <a:latin typeface="Perpetua" panose="02020502060401020303" pitchFamily="18" charset="0"/>
            </a:rPr>
            <a:t>HF LILLE</a:t>
          </a:r>
          <a:r>
            <a:rPr lang="fr-FR" u="none" dirty="0" smtClean="0">
              <a:latin typeface="Perpetua" panose="02020502060401020303" pitchFamily="18" charset="0"/>
            </a:rPr>
            <a:t> </a:t>
          </a:r>
          <a:r>
            <a:rPr lang="fr-FR" dirty="0" smtClean="0">
              <a:latin typeface="Perpetua" panose="02020502060401020303" pitchFamily="18" charset="0"/>
            </a:rPr>
            <a:t>: CA de 191 K€/ REX de -208 K€/ RN de -221 K€</a:t>
          </a:r>
          <a:endParaRPr lang="fr-FR" dirty="0">
            <a:latin typeface="Perpetua" panose="02020502060401020303" pitchFamily="18" charset="0"/>
          </a:endParaRPr>
        </a:p>
      </dgm:t>
    </dgm:pt>
    <dgm:pt modelId="{F2B10166-C1B8-447D-A9B9-E47A0DA639B1}" type="parTrans" cxnId="{8145C1C3-780B-404F-B5A2-D99E221BAB90}">
      <dgm:prSet/>
      <dgm:spPr/>
      <dgm:t>
        <a:bodyPr/>
        <a:lstStyle/>
        <a:p>
          <a:endParaRPr lang="fr-FR"/>
        </a:p>
      </dgm:t>
    </dgm:pt>
    <dgm:pt modelId="{0532FE2F-ABD6-417C-8E30-C041EDBA2EBB}" type="sibTrans" cxnId="{8145C1C3-780B-404F-B5A2-D99E221BAB90}">
      <dgm:prSet/>
      <dgm:spPr/>
      <dgm:t>
        <a:bodyPr/>
        <a:lstStyle/>
        <a:p>
          <a:endParaRPr lang="fr-FR"/>
        </a:p>
      </dgm:t>
    </dgm:pt>
    <dgm:pt modelId="{8A4A11C2-5958-4CA7-8DFA-70E4769CE148}">
      <dgm:prSet phldrT="[Texte]"/>
      <dgm:spPr/>
      <dgm:t>
        <a:bodyPr/>
        <a:lstStyle/>
        <a:p>
          <a:r>
            <a:rPr lang="fr-FR" b="1" dirty="0" smtClean="0">
              <a:solidFill>
                <a:srgbClr val="CC0066"/>
              </a:solidFill>
              <a:latin typeface="Perpetua" panose="02020502060401020303" pitchFamily="18" charset="0"/>
            </a:rPr>
            <a:t>INFORMATIONS SOCIALES</a:t>
          </a:r>
          <a:endParaRPr lang="fr-FR" b="1" dirty="0">
            <a:solidFill>
              <a:srgbClr val="CC0066"/>
            </a:solidFill>
            <a:latin typeface="Perpetua" panose="02020502060401020303" pitchFamily="18" charset="0"/>
          </a:endParaRPr>
        </a:p>
      </dgm:t>
    </dgm:pt>
    <dgm:pt modelId="{81CA4570-961E-440F-B665-1B53B27EC5DD}" type="parTrans" cxnId="{831CF37B-BEC9-4AE9-A36F-7027FCF0D587}">
      <dgm:prSet/>
      <dgm:spPr/>
      <dgm:t>
        <a:bodyPr/>
        <a:lstStyle/>
        <a:p>
          <a:endParaRPr lang="fr-FR"/>
        </a:p>
      </dgm:t>
    </dgm:pt>
    <dgm:pt modelId="{60E5B347-3A45-4085-8ED0-BC09B325C160}" type="sibTrans" cxnId="{831CF37B-BEC9-4AE9-A36F-7027FCF0D587}">
      <dgm:prSet/>
      <dgm:spPr/>
      <dgm:t>
        <a:bodyPr/>
        <a:lstStyle/>
        <a:p>
          <a:endParaRPr lang="fr-FR"/>
        </a:p>
      </dgm:t>
    </dgm:pt>
    <dgm:pt modelId="{6FB576DA-942F-4475-9182-2B98DDF8E5EA}">
      <dgm:prSet phldrT="[Texte]"/>
      <dgm:spPr/>
      <dgm:t>
        <a:bodyPr/>
        <a:lstStyle/>
        <a:p>
          <a:r>
            <a:rPr lang="fr-FR" u="sng" dirty="0" smtClean="0">
              <a:latin typeface="Perpetua" panose="02020502060401020303" pitchFamily="18" charset="0"/>
            </a:rPr>
            <a:t>MONEY TIME</a:t>
          </a:r>
          <a:r>
            <a:rPr lang="fr-FR" dirty="0" smtClean="0">
              <a:latin typeface="Perpetua" panose="02020502060401020303" pitchFamily="18" charset="0"/>
            </a:rPr>
            <a:t> : 5 salariés</a:t>
          </a:r>
          <a:endParaRPr lang="fr-FR" dirty="0">
            <a:latin typeface="Perpetua" panose="02020502060401020303" pitchFamily="18" charset="0"/>
          </a:endParaRPr>
        </a:p>
      </dgm:t>
    </dgm:pt>
    <dgm:pt modelId="{A2422B7B-6662-44E1-A0FA-166C27F8379E}" type="parTrans" cxnId="{CA0142C6-31E7-4775-A157-DF20CC9577A1}">
      <dgm:prSet/>
      <dgm:spPr/>
      <dgm:t>
        <a:bodyPr/>
        <a:lstStyle/>
        <a:p>
          <a:endParaRPr lang="fr-FR"/>
        </a:p>
      </dgm:t>
    </dgm:pt>
    <dgm:pt modelId="{B705FB26-B6A4-4991-9F04-2E6800686ED7}" type="sibTrans" cxnId="{CA0142C6-31E7-4775-A157-DF20CC9577A1}">
      <dgm:prSet/>
      <dgm:spPr/>
      <dgm:t>
        <a:bodyPr/>
        <a:lstStyle/>
        <a:p>
          <a:endParaRPr lang="fr-FR"/>
        </a:p>
      </dgm:t>
    </dgm:pt>
    <dgm:pt modelId="{58C2C093-B347-48D7-9763-E6FE77EAA128}">
      <dgm:prSet phldrT="[Texte]"/>
      <dgm:spPr/>
      <dgm:t>
        <a:bodyPr/>
        <a:lstStyle/>
        <a:p>
          <a:r>
            <a:rPr lang="fr-FR" u="sng" dirty="0" smtClean="0">
              <a:latin typeface="Perpetua" panose="02020502060401020303" pitchFamily="18" charset="0"/>
            </a:rPr>
            <a:t>HF TOULOUSE</a:t>
          </a:r>
          <a:r>
            <a:rPr lang="fr-FR" dirty="0" smtClean="0">
              <a:latin typeface="Perpetua" panose="02020502060401020303" pitchFamily="18" charset="0"/>
            </a:rPr>
            <a:t> : 3 salariés</a:t>
          </a:r>
          <a:endParaRPr lang="fr-FR" dirty="0">
            <a:latin typeface="Perpetua" panose="02020502060401020303" pitchFamily="18" charset="0"/>
          </a:endParaRPr>
        </a:p>
      </dgm:t>
    </dgm:pt>
    <dgm:pt modelId="{B8656606-6A20-40A9-8CD1-DC525BA93E8D}" type="parTrans" cxnId="{694A3428-1315-4BAD-BB6B-00CB4817E247}">
      <dgm:prSet/>
      <dgm:spPr/>
      <dgm:t>
        <a:bodyPr/>
        <a:lstStyle/>
        <a:p>
          <a:endParaRPr lang="fr-FR"/>
        </a:p>
      </dgm:t>
    </dgm:pt>
    <dgm:pt modelId="{3D889D01-2ECE-475D-9E24-C3C9FB7414BB}" type="sibTrans" cxnId="{694A3428-1315-4BAD-BB6B-00CB4817E247}">
      <dgm:prSet/>
      <dgm:spPr/>
      <dgm:t>
        <a:bodyPr/>
        <a:lstStyle/>
        <a:p>
          <a:endParaRPr lang="fr-FR"/>
        </a:p>
      </dgm:t>
    </dgm:pt>
    <dgm:pt modelId="{E8AEA7C7-1993-47C9-8CD5-CFE52078EFAA}">
      <dgm:prSet/>
      <dgm:spPr/>
      <dgm:t>
        <a:bodyPr/>
        <a:lstStyle/>
        <a:p>
          <a:r>
            <a:rPr lang="fr-FR" b="1" dirty="0" smtClean="0">
              <a:solidFill>
                <a:srgbClr val="CC0066"/>
              </a:solidFill>
              <a:latin typeface="Perpetua" panose="02020502060401020303" pitchFamily="18" charset="0"/>
            </a:rPr>
            <a:t>CAUSES DES DIFFICULTES</a:t>
          </a:r>
        </a:p>
      </dgm:t>
    </dgm:pt>
    <dgm:pt modelId="{48523053-3A42-42D0-99DF-69CE8CC1E00F}" type="parTrans" cxnId="{A78DAFF8-6235-44D8-90AE-B71ED2D8B923}">
      <dgm:prSet/>
      <dgm:spPr/>
      <dgm:t>
        <a:bodyPr/>
        <a:lstStyle/>
        <a:p>
          <a:endParaRPr lang="fr-FR"/>
        </a:p>
      </dgm:t>
    </dgm:pt>
    <dgm:pt modelId="{AAD2D867-079B-4FA4-918B-404A68C68F57}" type="sibTrans" cxnId="{A78DAFF8-6235-44D8-90AE-B71ED2D8B923}">
      <dgm:prSet/>
      <dgm:spPr/>
      <dgm:t>
        <a:bodyPr/>
        <a:lstStyle/>
        <a:p>
          <a:endParaRPr lang="fr-FR"/>
        </a:p>
      </dgm:t>
    </dgm:pt>
    <dgm:pt modelId="{AE12C19A-BF00-4EEF-A6A7-96F345ADF924}">
      <dgm:prSet phldrT="[Texte]"/>
      <dgm:spPr/>
      <dgm:t>
        <a:bodyPr/>
        <a:lstStyle/>
        <a:p>
          <a:r>
            <a:rPr lang="fr-FR" u="sng" dirty="0" smtClean="0">
              <a:latin typeface="Perpetua" panose="02020502060401020303" pitchFamily="18" charset="0"/>
            </a:rPr>
            <a:t>HF TOULOUSE</a:t>
          </a:r>
          <a:r>
            <a:rPr lang="fr-FR" dirty="0" smtClean="0">
              <a:latin typeface="Perpetua" panose="02020502060401020303" pitchFamily="18" charset="0"/>
            </a:rPr>
            <a:t> : CA de 201 K€/ REX de -61 K€/ RN de -70 K€</a:t>
          </a:r>
          <a:endParaRPr lang="fr-FR" dirty="0">
            <a:latin typeface="Perpetua" panose="02020502060401020303" pitchFamily="18" charset="0"/>
          </a:endParaRPr>
        </a:p>
      </dgm:t>
    </dgm:pt>
    <dgm:pt modelId="{C3E3CC79-40DA-4CE7-967F-DA2BA63163BF}" type="parTrans" cxnId="{F743D484-D000-4B6F-8A57-E8C55AE2486B}">
      <dgm:prSet/>
      <dgm:spPr/>
      <dgm:t>
        <a:bodyPr/>
        <a:lstStyle/>
        <a:p>
          <a:endParaRPr lang="fr-FR"/>
        </a:p>
      </dgm:t>
    </dgm:pt>
    <dgm:pt modelId="{6EDCFBC9-7855-4A6F-A991-820D9167431F}" type="sibTrans" cxnId="{F743D484-D000-4B6F-8A57-E8C55AE2486B}">
      <dgm:prSet/>
      <dgm:spPr/>
      <dgm:t>
        <a:bodyPr/>
        <a:lstStyle/>
        <a:p>
          <a:endParaRPr lang="fr-FR"/>
        </a:p>
      </dgm:t>
    </dgm:pt>
    <dgm:pt modelId="{598443FF-7920-47FD-800C-8E76D333A541}">
      <dgm:prSet phldrT="[Texte]"/>
      <dgm:spPr/>
      <dgm:t>
        <a:bodyPr/>
        <a:lstStyle/>
        <a:p>
          <a:r>
            <a:rPr lang="fr-FR" u="sng" dirty="0" smtClean="0">
              <a:latin typeface="Perpetua" panose="02020502060401020303" pitchFamily="18" charset="0"/>
            </a:rPr>
            <a:t>HF LILLE</a:t>
          </a:r>
          <a:r>
            <a:rPr lang="fr-FR" dirty="0" smtClean="0">
              <a:latin typeface="Perpetua" panose="02020502060401020303" pitchFamily="18" charset="0"/>
            </a:rPr>
            <a:t>: 3 salariés</a:t>
          </a:r>
          <a:endParaRPr lang="fr-FR" dirty="0">
            <a:latin typeface="Perpetua" panose="02020502060401020303" pitchFamily="18" charset="0"/>
          </a:endParaRPr>
        </a:p>
      </dgm:t>
    </dgm:pt>
    <dgm:pt modelId="{C6FE9BD5-1B4C-478F-9386-B35968E82884}" type="parTrans" cxnId="{02BE62CF-3A55-4C05-AD69-4FD997745B87}">
      <dgm:prSet/>
      <dgm:spPr/>
      <dgm:t>
        <a:bodyPr/>
        <a:lstStyle/>
        <a:p>
          <a:endParaRPr lang="fr-FR"/>
        </a:p>
      </dgm:t>
    </dgm:pt>
    <dgm:pt modelId="{63F73B14-186F-45B1-A196-DB3B6C4E4F18}" type="sibTrans" cxnId="{02BE62CF-3A55-4C05-AD69-4FD997745B87}">
      <dgm:prSet/>
      <dgm:spPr/>
      <dgm:t>
        <a:bodyPr/>
        <a:lstStyle/>
        <a:p>
          <a:endParaRPr lang="fr-FR"/>
        </a:p>
      </dgm:t>
    </dgm:pt>
    <dgm:pt modelId="{A5D5063A-E9A1-4B00-8D99-85229F96332E}">
      <dgm:prSet/>
      <dgm:spPr/>
      <dgm:t>
        <a:bodyPr/>
        <a:lstStyle/>
        <a:p>
          <a:r>
            <a:rPr lang="fr-FR" dirty="0" smtClean="0">
              <a:solidFill>
                <a:schemeClr val="bg1"/>
              </a:solidFill>
              <a:latin typeface="Perpetua" panose="02020502060401020303" pitchFamily="18" charset="0"/>
            </a:rPr>
            <a:t>Difficultés liées à l’aménagement des sites</a:t>
          </a:r>
        </a:p>
      </dgm:t>
    </dgm:pt>
    <dgm:pt modelId="{C69F7CD2-92EB-4411-AC93-141D3D9AF497}" type="parTrans" cxnId="{3CCAB125-FB4E-4DC9-8FA0-DA1EF64CC51A}">
      <dgm:prSet/>
      <dgm:spPr/>
      <dgm:t>
        <a:bodyPr/>
        <a:lstStyle/>
        <a:p>
          <a:endParaRPr lang="fr-FR"/>
        </a:p>
      </dgm:t>
    </dgm:pt>
    <dgm:pt modelId="{5EE401A3-4EC3-4E56-96E8-ED330622D005}" type="sibTrans" cxnId="{3CCAB125-FB4E-4DC9-8FA0-DA1EF64CC51A}">
      <dgm:prSet/>
      <dgm:spPr/>
      <dgm:t>
        <a:bodyPr/>
        <a:lstStyle/>
        <a:p>
          <a:endParaRPr lang="fr-FR"/>
        </a:p>
      </dgm:t>
    </dgm:pt>
    <dgm:pt modelId="{AD1CCB58-95F9-4C13-9825-CC86CC3FEAB2}">
      <dgm:prSet phldrT="[Texte]"/>
      <dgm:spPr/>
      <dgm:t>
        <a:bodyPr/>
        <a:lstStyle/>
        <a:p>
          <a:r>
            <a:rPr lang="fr-FR" sz="1300" dirty="0" smtClean="0">
              <a:latin typeface="Perpetua" panose="02020502060401020303" pitchFamily="18" charset="0"/>
            </a:rPr>
            <a:t>Site internet : </a:t>
          </a:r>
          <a:r>
            <a:rPr lang="fr-FR" sz="1300" dirty="0" smtClean="0">
              <a:latin typeface="Perpetua" panose="02020502060401020303" pitchFamily="18" charset="0"/>
              <a:hlinkClick xmlns:r="http://schemas.openxmlformats.org/officeDocument/2006/relationships" r:id="rId1"/>
            </a:rPr>
            <a:t>https://www.hoopsfactory.com/</a:t>
          </a:r>
          <a:r>
            <a:rPr lang="fr-FR" sz="1300" dirty="0" smtClean="0">
              <a:latin typeface="Perpetua" panose="02020502060401020303" pitchFamily="18" charset="0"/>
            </a:rPr>
            <a:t> </a:t>
          </a:r>
          <a:endParaRPr lang="fr-FR" sz="1300" dirty="0">
            <a:latin typeface="Perpetua" panose="02020502060401020303" pitchFamily="18" charset="0"/>
          </a:endParaRPr>
        </a:p>
      </dgm:t>
    </dgm:pt>
    <dgm:pt modelId="{DB42D549-9871-4EF2-9C95-759C604251E1}" type="parTrans" cxnId="{29F6E985-4EFB-42CF-929C-5A4C001D4F63}">
      <dgm:prSet/>
      <dgm:spPr/>
      <dgm:t>
        <a:bodyPr/>
        <a:lstStyle/>
        <a:p>
          <a:endParaRPr lang="fr-FR"/>
        </a:p>
      </dgm:t>
    </dgm:pt>
    <dgm:pt modelId="{05E831C7-AEDD-4DD4-BA1D-751225B787D9}" type="sibTrans" cxnId="{29F6E985-4EFB-42CF-929C-5A4C001D4F63}">
      <dgm:prSet/>
      <dgm:spPr/>
      <dgm:t>
        <a:bodyPr/>
        <a:lstStyle/>
        <a:p>
          <a:endParaRPr lang="fr-FR"/>
        </a:p>
      </dgm:t>
    </dgm:pt>
    <dgm:pt modelId="{67C7A4E0-D4D6-473A-B803-8DA9AD35553B}">
      <dgm:prSet/>
      <dgm:spPr/>
      <dgm:t>
        <a:bodyPr/>
        <a:lstStyle/>
        <a:p>
          <a:r>
            <a:rPr lang="fr-FR" dirty="0" smtClean="0">
              <a:solidFill>
                <a:schemeClr val="bg1"/>
              </a:solidFill>
              <a:latin typeface="Perpetua" panose="02020502060401020303" pitchFamily="18" charset="0"/>
            </a:rPr>
            <a:t>Litiges bailleurs</a:t>
          </a:r>
        </a:p>
      </dgm:t>
    </dgm:pt>
    <dgm:pt modelId="{95F12D60-CBF0-4F53-918B-C240E449790A}" type="parTrans" cxnId="{3C7E5CA0-F619-40D0-8F96-827411B520E3}">
      <dgm:prSet/>
      <dgm:spPr/>
      <dgm:t>
        <a:bodyPr/>
        <a:lstStyle/>
        <a:p>
          <a:endParaRPr lang="fr-FR"/>
        </a:p>
      </dgm:t>
    </dgm:pt>
    <dgm:pt modelId="{82E2E8EF-188A-44CE-AA46-6D6573AFFD2B}" type="sibTrans" cxnId="{3C7E5CA0-F619-40D0-8F96-827411B520E3}">
      <dgm:prSet/>
      <dgm:spPr/>
      <dgm:t>
        <a:bodyPr/>
        <a:lstStyle/>
        <a:p>
          <a:endParaRPr lang="fr-FR"/>
        </a:p>
      </dgm:t>
    </dgm:pt>
    <dgm:pt modelId="{C76625BC-67EC-4FEA-9C87-E2E6A1DA86DA}">
      <dgm:prSet/>
      <dgm:spPr/>
      <dgm:t>
        <a:bodyPr/>
        <a:lstStyle/>
        <a:p>
          <a:r>
            <a:rPr lang="fr-FR" dirty="0" smtClean="0">
              <a:solidFill>
                <a:schemeClr val="bg1"/>
              </a:solidFill>
              <a:latin typeface="Perpetua" panose="02020502060401020303" pitchFamily="18" charset="0"/>
            </a:rPr>
            <a:t>Sous-financement des projets </a:t>
          </a:r>
        </a:p>
      </dgm:t>
    </dgm:pt>
    <dgm:pt modelId="{1C55A4AF-7289-4BD1-BA42-BDC78A0B7C79}" type="parTrans" cxnId="{3A96A6F0-15E4-48B2-8A26-15EF1D3AFD31}">
      <dgm:prSet/>
      <dgm:spPr/>
      <dgm:t>
        <a:bodyPr/>
        <a:lstStyle/>
        <a:p>
          <a:endParaRPr lang="fr-FR"/>
        </a:p>
      </dgm:t>
    </dgm:pt>
    <dgm:pt modelId="{5E557711-E843-4397-939B-628728BA5077}" type="sibTrans" cxnId="{3A96A6F0-15E4-48B2-8A26-15EF1D3AFD31}">
      <dgm:prSet/>
      <dgm:spPr/>
      <dgm:t>
        <a:bodyPr/>
        <a:lstStyle/>
        <a:p>
          <a:endParaRPr lang="fr-FR"/>
        </a:p>
      </dgm:t>
    </dgm:pt>
    <dgm:pt modelId="{E6D8505B-C187-433E-A00D-F3D3EB3C0F1D}">
      <dgm:prSet/>
      <dgm:spPr/>
      <dgm:t>
        <a:bodyPr/>
        <a:lstStyle/>
        <a:p>
          <a:r>
            <a:rPr lang="fr-FR" dirty="0" smtClean="0">
              <a:solidFill>
                <a:schemeClr val="bg1"/>
              </a:solidFill>
              <a:latin typeface="Perpetua" panose="02020502060401020303" pitchFamily="18" charset="0"/>
            </a:rPr>
            <a:t>Conjoncture: Gilets Jaunes, COVID-19…</a:t>
          </a:r>
        </a:p>
      </dgm:t>
    </dgm:pt>
    <dgm:pt modelId="{D22EB8AF-FFD8-44B1-BB47-18F119C3CAB8}" type="parTrans" cxnId="{A17B6119-9585-4DE0-A79C-53D94786BF0D}">
      <dgm:prSet/>
      <dgm:spPr/>
      <dgm:t>
        <a:bodyPr/>
        <a:lstStyle/>
        <a:p>
          <a:endParaRPr lang="fr-FR"/>
        </a:p>
      </dgm:t>
    </dgm:pt>
    <dgm:pt modelId="{283E9AAA-082D-4CA2-AE22-92D997D437E9}" type="sibTrans" cxnId="{A17B6119-9585-4DE0-A79C-53D94786BF0D}">
      <dgm:prSet/>
      <dgm:spPr/>
      <dgm:t>
        <a:bodyPr/>
        <a:lstStyle/>
        <a:p>
          <a:endParaRPr lang="fr-FR"/>
        </a:p>
      </dgm:t>
    </dgm:pt>
    <dgm:pt modelId="{0D5A95CF-7715-4D79-A115-5BDAA6FD5DE4}">
      <dgm:prSet phldrT="[Texte]" custT="1"/>
      <dgm:spPr/>
      <dgm:t>
        <a:bodyPr/>
        <a:lstStyle/>
        <a:p>
          <a:r>
            <a:rPr lang="fr-FR" sz="1300" dirty="0" smtClean="0">
              <a:latin typeface="Perpetua" panose="02020502060401020303" pitchFamily="18" charset="0"/>
            </a:rPr>
            <a:t>Groupe spécialisé dans le </a:t>
          </a:r>
          <a:r>
            <a:rPr lang="fr-FR" sz="1600" b="1" u="sng" dirty="0" smtClean="0">
              <a:latin typeface="Perpetua" panose="02020502060401020303" pitchFamily="18" charset="0"/>
            </a:rPr>
            <a:t>basket indoor</a:t>
          </a:r>
          <a:endParaRPr lang="fr-FR" sz="1600" b="1" u="sng" dirty="0">
            <a:latin typeface="Perpetua" panose="02020502060401020303" pitchFamily="18" charset="0"/>
          </a:endParaRPr>
        </a:p>
      </dgm:t>
    </dgm:pt>
    <dgm:pt modelId="{97E5F1A7-BB4A-4C25-B3F4-D8480F15EA01}" type="parTrans" cxnId="{1D0C5A53-3421-423C-BBAF-9F2039064524}">
      <dgm:prSet/>
      <dgm:spPr/>
      <dgm:t>
        <a:bodyPr/>
        <a:lstStyle/>
        <a:p>
          <a:endParaRPr lang="fr-FR"/>
        </a:p>
      </dgm:t>
    </dgm:pt>
    <dgm:pt modelId="{4CEDE640-CBE1-41A3-8CE5-373FFA6CD5DD}" type="sibTrans" cxnId="{1D0C5A53-3421-423C-BBAF-9F2039064524}">
      <dgm:prSet/>
      <dgm:spPr/>
      <dgm:t>
        <a:bodyPr/>
        <a:lstStyle/>
        <a:p>
          <a:endParaRPr lang="fr-FR"/>
        </a:p>
      </dgm:t>
    </dgm:pt>
    <dgm:pt modelId="{39C14F79-62D6-455B-8E2C-7B9450D51E48}">
      <dgm:prSet phldrT="[Texte]"/>
      <dgm:spPr/>
      <dgm:t>
        <a:bodyPr/>
        <a:lstStyle/>
        <a:p>
          <a:r>
            <a:rPr lang="fr-FR" sz="1300" b="0" u="none" dirty="0" smtClean="0">
              <a:latin typeface="Perpetua" panose="02020502060401020303" pitchFamily="18" charset="0"/>
            </a:rPr>
            <a:t>Enseigne : HOOPS FACTORY</a:t>
          </a:r>
          <a:endParaRPr lang="fr-FR" sz="1300" b="0" u="none" dirty="0">
            <a:latin typeface="Perpetua" panose="02020502060401020303" pitchFamily="18" charset="0"/>
          </a:endParaRPr>
        </a:p>
      </dgm:t>
    </dgm:pt>
    <dgm:pt modelId="{13DF1A29-C735-417F-B155-C1805A0E401A}" type="parTrans" cxnId="{D55B878A-7015-47E8-8584-EF7497352198}">
      <dgm:prSet/>
      <dgm:spPr/>
      <dgm:t>
        <a:bodyPr/>
        <a:lstStyle/>
        <a:p>
          <a:endParaRPr lang="fr-FR"/>
        </a:p>
      </dgm:t>
    </dgm:pt>
    <dgm:pt modelId="{A4907E07-ECB8-4F0B-B0B7-776126348349}" type="sibTrans" cxnId="{D55B878A-7015-47E8-8584-EF7497352198}">
      <dgm:prSet/>
      <dgm:spPr/>
      <dgm:t>
        <a:bodyPr/>
        <a:lstStyle/>
        <a:p>
          <a:endParaRPr lang="fr-FR"/>
        </a:p>
      </dgm:t>
    </dgm:pt>
    <dgm:pt modelId="{CB4C4351-5024-4854-B700-62317F7821ED}" type="pres">
      <dgm:prSet presAssocID="{45061D79-443A-4073-86C8-5FC482AC77D6}" presName="linear" presStyleCnt="0">
        <dgm:presLayoutVars>
          <dgm:dir/>
          <dgm:resizeHandles val="exact"/>
        </dgm:presLayoutVars>
      </dgm:prSet>
      <dgm:spPr/>
      <dgm:t>
        <a:bodyPr/>
        <a:lstStyle/>
        <a:p>
          <a:endParaRPr lang="fr-FR"/>
        </a:p>
      </dgm:t>
    </dgm:pt>
    <dgm:pt modelId="{36214D15-B267-48DA-A7E7-40502C2EC522}" type="pres">
      <dgm:prSet presAssocID="{933523A1-FBC8-4B4B-ADEB-871DA8C4D3F1}" presName="comp" presStyleCnt="0"/>
      <dgm:spPr/>
    </dgm:pt>
    <dgm:pt modelId="{CC7430B2-84DC-4B95-BAF2-4D6CCAAA3CBF}" type="pres">
      <dgm:prSet presAssocID="{933523A1-FBC8-4B4B-ADEB-871DA8C4D3F1}" presName="box" presStyleLbl="node1" presStyleIdx="0" presStyleCnt="4" custLinFactNeighborX="-205" custLinFactNeighborY="-660"/>
      <dgm:spPr/>
      <dgm:t>
        <a:bodyPr/>
        <a:lstStyle/>
        <a:p>
          <a:endParaRPr lang="fr-FR"/>
        </a:p>
      </dgm:t>
    </dgm:pt>
    <dgm:pt modelId="{CC160FE4-0512-4A97-A52D-0646D7C7B11C}" type="pres">
      <dgm:prSet presAssocID="{933523A1-FBC8-4B4B-ADEB-871DA8C4D3F1}" presName="img" presStyleLbl="fgImgPlace1" presStyleIdx="0"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t="-38000" b="-38000"/>
          </a:stretch>
        </a:blipFill>
      </dgm:spPr>
    </dgm:pt>
    <dgm:pt modelId="{0EBAC96B-A2B7-40F8-9654-414DA9E252DA}" type="pres">
      <dgm:prSet presAssocID="{933523A1-FBC8-4B4B-ADEB-871DA8C4D3F1}" presName="text" presStyleLbl="node1" presStyleIdx="0" presStyleCnt="4">
        <dgm:presLayoutVars>
          <dgm:bulletEnabled val="1"/>
        </dgm:presLayoutVars>
      </dgm:prSet>
      <dgm:spPr/>
      <dgm:t>
        <a:bodyPr/>
        <a:lstStyle/>
        <a:p>
          <a:endParaRPr lang="fr-FR"/>
        </a:p>
      </dgm:t>
    </dgm:pt>
    <dgm:pt modelId="{9B019058-7C29-4C8A-B7B5-99A8AE111CC9}" type="pres">
      <dgm:prSet presAssocID="{D7CE77D5-8342-4068-B722-76CB3257A2B2}" presName="spacer" presStyleCnt="0"/>
      <dgm:spPr/>
    </dgm:pt>
    <dgm:pt modelId="{5FA5590F-DFBF-4CEF-87E8-D7EC57867AA8}" type="pres">
      <dgm:prSet presAssocID="{EA7A4205-320D-4EB9-A3DE-19F26BFDCCDC}" presName="comp" presStyleCnt="0"/>
      <dgm:spPr/>
    </dgm:pt>
    <dgm:pt modelId="{88653917-3966-40F4-B8C9-471A540B17FD}" type="pres">
      <dgm:prSet presAssocID="{EA7A4205-320D-4EB9-A3DE-19F26BFDCCDC}" presName="box" presStyleLbl="node1" presStyleIdx="1" presStyleCnt="4" custLinFactNeighborX="4919" custLinFactNeighborY="-2582"/>
      <dgm:spPr/>
      <dgm:t>
        <a:bodyPr/>
        <a:lstStyle/>
        <a:p>
          <a:endParaRPr lang="fr-FR"/>
        </a:p>
      </dgm:t>
    </dgm:pt>
    <dgm:pt modelId="{14E61B89-D3B8-4742-8A43-2B030175A37A}" type="pres">
      <dgm:prSet presAssocID="{EA7A4205-320D-4EB9-A3DE-19F26BFDCCDC}" presName="img" presStyleLbl="fgImgPlace1" presStyleIdx="1"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t="-10000" b="-10000"/>
          </a:stretch>
        </a:blipFill>
      </dgm:spPr>
    </dgm:pt>
    <dgm:pt modelId="{FA9C704C-658D-4390-8F56-F48BAC7CC8B6}" type="pres">
      <dgm:prSet presAssocID="{EA7A4205-320D-4EB9-A3DE-19F26BFDCCDC}" presName="text" presStyleLbl="node1" presStyleIdx="1" presStyleCnt="4">
        <dgm:presLayoutVars>
          <dgm:bulletEnabled val="1"/>
        </dgm:presLayoutVars>
      </dgm:prSet>
      <dgm:spPr/>
      <dgm:t>
        <a:bodyPr/>
        <a:lstStyle/>
        <a:p>
          <a:endParaRPr lang="fr-FR"/>
        </a:p>
      </dgm:t>
    </dgm:pt>
    <dgm:pt modelId="{88465CC4-A4FC-4E46-8357-242763820B8D}" type="pres">
      <dgm:prSet presAssocID="{FFC7EFFA-6737-42BA-A38D-28FFB2DFBCEB}" presName="spacer" presStyleCnt="0"/>
      <dgm:spPr/>
    </dgm:pt>
    <dgm:pt modelId="{8AA0112A-7DE0-43DE-881D-6FCA083B13EC}" type="pres">
      <dgm:prSet presAssocID="{8A4A11C2-5958-4CA7-8DFA-70E4769CE148}" presName="comp" presStyleCnt="0"/>
      <dgm:spPr/>
    </dgm:pt>
    <dgm:pt modelId="{FEE58C03-2333-4C97-AE5A-1E2DF12876E2}" type="pres">
      <dgm:prSet presAssocID="{8A4A11C2-5958-4CA7-8DFA-70E4769CE148}" presName="box" presStyleLbl="node1" presStyleIdx="2" presStyleCnt="4"/>
      <dgm:spPr/>
      <dgm:t>
        <a:bodyPr/>
        <a:lstStyle/>
        <a:p>
          <a:endParaRPr lang="fr-FR"/>
        </a:p>
      </dgm:t>
    </dgm:pt>
    <dgm:pt modelId="{E5B86713-794A-4C31-88A1-FD3C8A6A4C19}" type="pres">
      <dgm:prSet presAssocID="{8A4A11C2-5958-4CA7-8DFA-70E4769CE148}" presName="img" presStyleLbl="fgImgPlace1" presStyleIdx="2"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t="-13000" b="-13000"/>
          </a:stretch>
        </a:blipFill>
      </dgm:spPr>
    </dgm:pt>
    <dgm:pt modelId="{E5A0B5D6-EDFA-4692-BB6A-2431986459A3}" type="pres">
      <dgm:prSet presAssocID="{8A4A11C2-5958-4CA7-8DFA-70E4769CE148}" presName="text" presStyleLbl="node1" presStyleIdx="2" presStyleCnt="4">
        <dgm:presLayoutVars>
          <dgm:bulletEnabled val="1"/>
        </dgm:presLayoutVars>
      </dgm:prSet>
      <dgm:spPr/>
      <dgm:t>
        <a:bodyPr/>
        <a:lstStyle/>
        <a:p>
          <a:endParaRPr lang="fr-FR"/>
        </a:p>
      </dgm:t>
    </dgm:pt>
    <dgm:pt modelId="{52AD9F10-F971-4370-B922-F1D757B2B777}" type="pres">
      <dgm:prSet presAssocID="{60E5B347-3A45-4085-8ED0-BC09B325C160}" presName="spacer" presStyleCnt="0"/>
      <dgm:spPr/>
    </dgm:pt>
    <dgm:pt modelId="{9A6DAD62-6BB8-4F5A-8F1E-EE591FED59F0}" type="pres">
      <dgm:prSet presAssocID="{E8AEA7C7-1993-47C9-8CD5-CFE52078EFAA}" presName="comp" presStyleCnt="0"/>
      <dgm:spPr/>
    </dgm:pt>
    <dgm:pt modelId="{250E1192-07E8-4B68-9E09-5671D016ACB5}" type="pres">
      <dgm:prSet presAssocID="{E8AEA7C7-1993-47C9-8CD5-CFE52078EFAA}" presName="box" presStyleLbl="node1" presStyleIdx="3" presStyleCnt="4" custLinFactNeighborX="-511" custLinFactNeighborY="-408"/>
      <dgm:spPr/>
      <dgm:t>
        <a:bodyPr/>
        <a:lstStyle/>
        <a:p>
          <a:endParaRPr lang="fr-FR"/>
        </a:p>
      </dgm:t>
    </dgm:pt>
    <dgm:pt modelId="{81D5F36E-4667-4216-B3EB-15A3006B2EB6}" type="pres">
      <dgm:prSet presAssocID="{E8AEA7C7-1993-47C9-8CD5-CFE52078EFAA}" presName="img" presStyleLbl="fgImgPlace1" presStyleIdx="3" presStyleCnt="4"/>
      <dgm:spPr>
        <a:blipFill>
          <a:blip xmlns:r="http://schemas.openxmlformats.org/officeDocument/2006/relationships" r:embed="rId5">
            <a:extLst>
              <a:ext uri="{28A0092B-C50C-407E-A947-70E740481C1C}">
                <a14:useLocalDpi xmlns:a14="http://schemas.microsoft.com/office/drawing/2010/main" val="0"/>
              </a:ext>
            </a:extLst>
          </a:blip>
          <a:srcRect/>
          <a:stretch>
            <a:fillRect t="-31000" b="-31000"/>
          </a:stretch>
        </a:blipFill>
      </dgm:spPr>
    </dgm:pt>
    <dgm:pt modelId="{26F8E092-2AED-48FD-A071-1F83A40E3516}" type="pres">
      <dgm:prSet presAssocID="{E8AEA7C7-1993-47C9-8CD5-CFE52078EFAA}" presName="text" presStyleLbl="node1" presStyleIdx="3" presStyleCnt="4">
        <dgm:presLayoutVars>
          <dgm:bulletEnabled val="1"/>
        </dgm:presLayoutVars>
      </dgm:prSet>
      <dgm:spPr/>
      <dgm:t>
        <a:bodyPr/>
        <a:lstStyle/>
        <a:p>
          <a:endParaRPr lang="fr-FR"/>
        </a:p>
      </dgm:t>
    </dgm:pt>
  </dgm:ptLst>
  <dgm:cxnLst>
    <dgm:cxn modelId="{831CF37B-BEC9-4AE9-A36F-7027FCF0D587}" srcId="{45061D79-443A-4073-86C8-5FC482AC77D6}" destId="{8A4A11C2-5958-4CA7-8DFA-70E4769CE148}" srcOrd="2" destOrd="0" parTransId="{81CA4570-961E-440F-B665-1B53B27EC5DD}" sibTransId="{60E5B347-3A45-4085-8ED0-BC09B325C160}"/>
    <dgm:cxn modelId="{9B59D028-944E-447D-BA49-6C25EB9B8C05}" type="presOf" srcId="{933523A1-FBC8-4B4B-ADEB-871DA8C4D3F1}" destId="{CC7430B2-84DC-4B95-BAF2-4D6CCAAA3CBF}" srcOrd="0" destOrd="0" presId="urn:microsoft.com/office/officeart/2005/8/layout/vList4"/>
    <dgm:cxn modelId="{A70C5F82-100D-420E-8FA6-BC10B9CFC7AA}" type="presOf" srcId="{C4573F0A-9D17-44EA-9D1A-C8F2D35F4596}" destId="{0EBAC96B-A2B7-40F8-9654-414DA9E252DA}" srcOrd="1" destOrd="1" presId="urn:microsoft.com/office/officeart/2005/8/layout/vList4"/>
    <dgm:cxn modelId="{DE57D5C5-3C9C-4FDF-A4FE-8228704ABDE9}" srcId="{45061D79-443A-4073-86C8-5FC482AC77D6}" destId="{933523A1-FBC8-4B4B-ADEB-871DA8C4D3F1}" srcOrd="0" destOrd="0" parTransId="{39ECB4C6-3DBC-409B-94C0-E34E6DE247F9}" sibTransId="{D7CE77D5-8342-4068-B722-76CB3257A2B2}"/>
    <dgm:cxn modelId="{5F551029-B6E8-4A24-AB54-2D95F17ADB5E}" type="presOf" srcId="{6FB576DA-942F-4475-9182-2B98DDF8E5EA}" destId="{E5A0B5D6-EDFA-4692-BB6A-2431986459A3}" srcOrd="1" destOrd="1" presId="urn:microsoft.com/office/officeart/2005/8/layout/vList4"/>
    <dgm:cxn modelId="{8F9515AC-FFED-4E6F-A231-B47C4E3C97B2}" type="presOf" srcId="{EA7A4205-320D-4EB9-A3DE-19F26BFDCCDC}" destId="{88653917-3966-40F4-B8C9-471A540B17FD}" srcOrd="0" destOrd="0" presId="urn:microsoft.com/office/officeart/2005/8/layout/vList4"/>
    <dgm:cxn modelId="{486A470B-A65E-41E4-847D-2CA30888A171}" type="presOf" srcId="{0D5A95CF-7715-4D79-A115-5BDAA6FD5DE4}" destId="{0EBAC96B-A2B7-40F8-9654-414DA9E252DA}" srcOrd="1" destOrd="2" presId="urn:microsoft.com/office/officeart/2005/8/layout/vList4"/>
    <dgm:cxn modelId="{D55B878A-7015-47E8-8584-EF7497352198}" srcId="{933523A1-FBC8-4B4B-ADEB-871DA8C4D3F1}" destId="{39C14F79-62D6-455B-8E2C-7B9450D51E48}" srcOrd="2" destOrd="0" parTransId="{13DF1A29-C735-417F-B155-C1805A0E401A}" sibTransId="{A4907E07-ECB8-4F0B-B0B7-776126348349}"/>
    <dgm:cxn modelId="{29F6E985-4EFB-42CF-929C-5A4C001D4F63}" srcId="{933523A1-FBC8-4B4B-ADEB-871DA8C4D3F1}" destId="{AD1CCB58-95F9-4C13-9825-CC86CC3FEAB2}" srcOrd="3" destOrd="0" parTransId="{DB42D549-9871-4EF2-9C95-759C604251E1}" sibTransId="{05E831C7-AEDD-4DD4-BA1D-751225B787D9}"/>
    <dgm:cxn modelId="{3A96A6F0-15E4-48B2-8A26-15EF1D3AFD31}" srcId="{E8AEA7C7-1993-47C9-8CD5-CFE52078EFAA}" destId="{C76625BC-67EC-4FEA-9C87-E2E6A1DA86DA}" srcOrd="2" destOrd="0" parTransId="{1C55A4AF-7289-4BD1-BA42-BDC78A0B7C79}" sibTransId="{5E557711-E843-4397-939B-628728BA5077}"/>
    <dgm:cxn modelId="{8145C1C3-780B-404F-B5A2-D99E221BAB90}" srcId="{EA7A4205-320D-4EB9-A3DE-19F26BFDCCDC}" destId="{5034723F-21AF-49D1-8824-7A5D7501BA91}" srcOrd="1" destOrd="0" parTransId="{F2B10166-C1B8-447D-A9B9-E47A0DA639B1}" sibTransId="{0532FE2F-ABD6-417C-8E30-C041EDBA2EBB}"/>
    <dgm:cxn modelId="{B94A38E7-FE77-46A7-817F-5BE6F5618A93}" type="presOf" srcId="{67C7A4E0-D4D6-473A-B803-8DA9AD35553B}" destId="{26F8E092-2AED-48FD-A071-1F83A40E3516}" srcOrd="1" destOrd="2" presId="urn:microsoft.com/office/officeart/2005/8/layout/vList4"/>
    <dgm:cxn modelId="{C0A4DA68-06AE-4DA2-9EE1-640B5684970C}" type="presOf" srcId="{67C7A4E0-D4D6-473A-B803-8DA9AD35553B}" destId="{250E1192-07E8-4B68-9E09-5671D016ACB5}" srcOrd="0" destOrd="2" presId="urn:microsoft.com/office/officeart/2005/8/layout/vList4"/>
    <dgm:cxn modelId="{A98D3740-13EA-4FDC-B3F2-3B84C21A9E08}" type="presOf" srcId="{E6D8505B-C187-433E-A00D-F3D3EB3C0F1D}" destId="{250E1192-07E8-4B68-9E09-5671D016ACB5}" srcOrd="0" destOrd="4" presId="urn:microsoft.com/office/officeart/2005/8/layout/vList4"/>
    <dgm:cxn modelId="{A78DAFF8-6235-44D8-90AE-B71ED2D8B923}" srcId="{45061D79-443A-4073-86C8-5FC482AC77D6}" destId="{E8AEA7C7-1993-47C9-8CD5-CFE52078EFAA}" srcOrd="3" destOrd="0" parTransId="{48523053-3A42-42D0-99DF-69CE8CC1E00F}" sibTransId="{AAD2D867-079B-4FA4-918B-404A68C68F57}"/>
    <dgm:cxn modelId="{FA7A9CCA-CECE-48B3-8A7F-1C373FA53407}" type="presOf" srcId="{E8AEA7C7-1993-47C9-8CD5-CFE52078EFAA}" destId="{26F8E092-2AED-48FD-A071-1F83A40E3516}" srcOrd="1" destOrd="0" presId="urn:microsoft.com/office/officeart/2005/8/layout/vList4"/>
    <dgm:cxn modelId="{D5A127DF-9A8E-4F00-9659-FFFD43F2985B}" type="presOf" srcId="{8A4A11C2-5958-4CA7-8DFA-70E4769CE148}" destId="{FEE58C03-2333-4C97-AE5A-1E2DF12876E2}" srcOrd="0" destOrd="0" presId="urn:microsoft.com/office/officeart/2005/8/layout/vList4"/>
    <dgm:cxn modelId="{4A94AFEA-90A8-45BC-8B57-CFE51997524D}" type="presOf" srcId="{8A4A11C2-5958-4CA7-8DFA-70E4769CE148}" destId="{E5A0B5D6-EDFA-4692-BB6A-2431986459A3}" srcOrd="1" destOrd="0" presId="urn:microsoft.com/office/officeart/2005/8/layout/vList4"/>
    <dgm:cxn modelId="{DF2C0947-3D65-4515-8921-A9BA5D4D1978}" type="presOf" srcId="{203EB6C9-7B80-468F-B79F-10883572A4AA}" destId="{FA9C704C-658D-4390-8F56-F48BAC7CC8B6}" srcOrd="1" destOrd="1" presId="urn:microsoft.com/office/officeart/2005/8/layout/vList4"/>
    <dgm:cxn modelId="{D6F9331B-F1E8-4495-97DB-FCECCCD01A56}" type="presOf" srcId="{AD1CCB58-95F9-4C13-9825-CC86CC3FEAB2}" destId="{0EBAC96B-A2B7-40F8-9654-414DA9E252DA}" srcOrd="1" destOrd="4" presId="urn:microsoft.com/office/officeart/2005/8/layout/vList4"/>
    <dgm:cxn modelId="{A17B6119-9585-4DE0-A79C-53D94786BF0D}" srcId="{E8AEA7C7-1993-47C9-8CD5-CFE52078EFAA}" destId="{E6D8505B-C187-433E-A00D-F3D3EB3C0F1D}" srcOrd="3" destOrd="0" parTransId="{D22EB8AF-FFD8-44B1-BB47-18F119C3CAB8}" sibTransId="{283E9AAA-082D-4CA2-AE22-92D997D437E9}"/>
    <dgm:cxn modelId="{CA0142C6-31E7-4775-A157-DF20CC9577A1}" srcId="{8A4A11C2-5958-4CA7-8DFA-70E4769CE148}" destId="{6FB576DA-942F-4475-9182-2B98DDF8E5EA}" srcOrd="0" destOrd="0" parTransId="{A2422B7B-6662-44E1-A0FA-166C27F8379E}" sibTransId="{B705FB26-B6A4-4991-9F04-2E6800686ED7}"/>
    <dgm:cxn modelId="{AC5824B5-E31F-444D-87B9-35E977E3E81E}" type="presOf" srcId="{C76625BC-67EC-4FEA-9C87-E2E6A1DA86DA}" destId="{250E1192-07E8-4B68-9E09-5671D016ACB5}" srcOrd="0" destOrd="3" presId="urn:microsoft.com/office/officeart/2005/8/layout/vList4"/>
    <dgm:cxn modelId="{C1081706-EE61-4013-AFD0-8677A6AC5677}" type="presOf" srcId="{598443FF-7920-47FD-800C-8E76D333A541}" destId="{E5A0B5D6-EDFA-4692-BB6A-2431986459A3}" srcOrd="1" destOrd="2" presId="urn:microsoft.com/office/officeart/2005/8/layout/vList4"/>
    <dgm:cxn modelId="{F76E3B11-2F2B-4415-BF5B-0F73B8A39D12}" type="presOf" srcId="{933523A1-FBC8-4B4B-ADEB-871DA8C4D3F1}" destId="{0EBAC96B-A2B7-40F8-9654-414DA9E252DA}" srcOrd="1" destOrd="0" presId="urn:microsoft.com/office/officeart/2005/8/layout/vList4"/>
    <dgm:cxn modelId="{1521A276-5C8A-4194-9DA7-ABC0732C62FB}" type="presOf" srcId="{E6D8505B-C187-433E-A00D-F3D3EB3C0F1D}" destId="{26F8E092-2AED-48FD-A071-1F83A40E3516}" srcOrd="1" destOrd="4" presId="urn:microsoft.com/office/officeart/2005/8/layout/vList4"/>
    <dgm:cxn modelId="{5CF7A4E7-8557-4984-8993-C3257A240760}" type="presOf" srcId="{45061D79-443A-4073-86C8-5FC482AC77D6}" destId="{CB4C4351-5024-4854-B700-62317F7821ED}" srcOrd="0" destOrd="0" presId="urn:microsoft.com/office/officeart/2005/8/layout/vList4"/>
    <dgm:cxn modelId="{353A08FC-2588-45A8-8C78-1436CD9ABCB3}" srcId="{EA7A4205-320D-4EB9-A3DE-19F26BFDCCDC}" destId="{203EB6C9-7B80-468F-B79F-10883572A4AA}" srcOrd="0" destOrd="0" parTransId="{565C3E9D-18EF-4EDB-9AE6-4F7260C91491}" sibTransId="{6A743C7E-B3D1-4519-97F5-7B95392305F8}"/>
    <dgm:cxn modelId="{EE19A8A3-0608-40E7-8974-A164AC59E8B4}" type="presOf" srcId="{AE12C19A-BF00-4EEF-A6A7-96F345ADF924}" destId="{FA9C704C-658D-4390-8F56-F48BAC7CC8B6}" srcOrd="1" destOrd="3" presId="urn:microsoft.com/office/officeart/2005/8/layout/vList4"/>
    <dgm:cxn modelId="{2610CAC0-3D70-47BE-8D6D-10BF50F91D63}" type="presOf" srcId="{EA7A4205-320D-4EB9-A3DE-19F26BFDCCDC}" destId="{FA9C704C-658D-4390-8F56-F48BAC7CC8B6}" srcOrd="1" destOrd="0" presId="urn:microsoft.com/office/officeart/2005/8/layout/vList4"/>
    <dgm:cxn modelId="{8D980FBD-48AA-4D8F-A2E0-AB7A2B449536}" srcId="{45061D79-443A-4073-86C8-5FC482AC77D6}" destId="{EA7A4205-320D-4EB9-A3DE-19F26BFDCCDC}" srcOrd="1" destOrd="0" parTransId="{443AB084-FFDC-475A-BEE2-48BFAD7C3A7F}" sibTransId="{FFC7EFFA-6737-42BA-A38D-28FFB2DFBCEB}"/>
    <dgm:cxn modelId="{3C7E5CA0-F619-40D0-8F96-827411B520E3}" srcId="{E8AEA7C7-1993-47C9-8CD5-CFE52078EFAA}" destId="{67C7A4E0-D4D6-473A-B803-8DA9AD35553B}" srcOrd="1" destOrd="0" parTransId="{95F12D60-CBF0-4F53-918B-C240E449790A}" sibTransId="{82E2E8EF-188A-44CE-AA46-6D6573AFFD2B}"/>
    <dgm:cxn modelId="{9DF04B5F-F8CC-4D07-943C-11BC6DA15FEB}" type="presOf" srcId="{AE12C19A-BF00-4EEF-A6A7-96F345ADF924}" destId="{88653917-3966-40F4-B8C9-471A540B17FD}" srcOrd="0" destOrd="3" presId="urn:microsoft.com/office/officeart/2005/8/layout/vList4"/>
    <dgm:cxn modelId="{02BE62CF-3A55-4C05-AD69-4FD997745B87}" srcId="{8A4A11C2-5958-4CA7-8DFA-70E4769CE148}" destId="{598443FF-7920-47FD-800C-8E76D333A541}" srcOrd="1" destOrd="0" parTransId="{C6FE9BD5-1B4C-478F-9386-B35968E82884}" sibTransId="{63F73B14-186F-45B1-A196-DB3B6C4E4F18}"/>
    <dgm:cxn modelId="{F743D484-D000-4B6F-8A57-E8C55AE2486B}" srcId="{EA7A4205-320D-4EB9-A3DE-19F26BFDCCDC}" destId="{AE12C19A-BF00-4EEF-A6A7-96F345ADF924}" srcOrd="2" destOrd="0" parTransId="{C3E3CC79-40DA-4CE7-967F-DA2BA63163BF}" sibTransId="{6EDCFBC9-7855-4A6F-A991-820D9167431F}"/>
    <dgm:cxn modelId="{22DCC2A7-E2D6-4619-B56C-EAF7ECECA745}" type="presOf" srcId="{A5D5063A-E9A1-4B00-8D99-85229F96332E}" destId="{26F8E092-2AED-48FD-A071-1F83A40E3516}" srcOrd="1" destOrd="1" presId="urn:microsoft.com/office/officeart/2005/8/layout/vList4"/>
    <dgm:cxn modelId="{3C70AABF-4C47-4E82-8C1D-CACFB544CBA0}" type="presOf" srcId="{58C2C093-B347-48D7-9763-E6FE77EAA128}" destId="{FEE58C03-2333-4C97-AE5A-1E2DF12876E2}" srcOrd="0" destOrd="3" presId="urn:microsoft.com/office/officeart/2005/8/layout/vList4"/>
    <dgm:cxn modelId="{BADA1C81-E843-4970-8973-EB890830E2F9}" type="presOf" srcId="{C76625BC-67EC-4FEA-9C87-E2E6A1DA86DA}" destId="{26F8E092-2AED-48FD-A071-1F83A40E3516}" srcOrd="1" destOrd="3" presId="urn:microsoft.com/office/officeart/2005/8/layout/vList4"/>
    <dgm:cxn modelId="{3CCAB125-FB4E-4DC9-8FA0-DA1EF64CC51A}" srcId="{E8AEA7C7-1993-47C9-8CD5-CFE52078EFAA}" destId="{A5D5063A-E9A1-4B00-8D99-85229F96332E}" srcOrd="0" destOrd="0" parTransId="{C69F7CD2-92EB-4411-AC93-141D3D9AF497}" sibTransId="{5EE401A3-4EC3-4E56-96E8-ED330622D005}"/>
    <dgm:cxn modelId="{9EBD3C91-AC63-4140-B90D-F491079D346F}" type="presOf" srcId="{0D5A95CF-7715-4D79-A115-5BDAA6FD5DE4}" destId="{CC7430B2-84DC-4B95-BAF2-4D6CCAAA3CBF}" srcOrd="0" destOrd="2" presId="urn:microsoft.com/office/officeart/2005/8/layout/vList4"/>
    <dgm:cxn modelId="{E3B3CFE5-5C5E-4235-82A8-8A97DB92ABB0}" type="presOf" srcId="{E8AEA7C7-1993-47C9-8CD5-CFE52078EFAA}" destId="{250E1192-07E8-4B68-9E09-5671D016ACB5}" srcOrd="0" destOrd="0" presId="urn:microsoft.com/office/officeart/2005/8/layout/vList4"/>
    <dgm:cxn modelId="{50CCC6D5-72D6-4697-955D-4959A88B6B8E}" srcId="{933523A1-FBC8-4B4B-ADEB-871DA8C4D3F1}" destId="{C4573F0A-9D17-44EA-9D1A-C8F2D35F4596}" srcOrd="0" destOrd="0" parTransId="{D56F6D9C-C066-4397-B158-6DF2F3AF010F}" sibTransId="{7166DD78-30BA-4142-8BC1-8C86D92CFD1C}"/>
    <dgm:cxn modelId="{A86D5C47-A7C7-4147-B165-8B7324908137}" type="presOf" srcId="{39C14F79-62D6-455B-8E2C-7B9450D51E48}" destId="{0EBAC96B-A2B7-40F8-9654-414DA9E252DA}" srcOrd="1" destOrd="3" presId="urn:microsoft.com/office/officeart/2005/8/layout/vList4"/>
    <dgm:cxn modelId="{55AF2BD2-EA29-459B-BB3A-71EC22DF0622}" type="presOf" srcId="{598443FF-7920-47FD-800C-8E76D333A541}" destId="{FEE58C03-2333-4C97-AE5A-1E2DF12876E2}" srcOrd="0" destOrd="2" presId="urn:microsoft.com/office/officeart/2005/8/layout/vList4"/>
    <dgm:cxn modelId="{1D0C5A53-3421-423C-BBAF-9F2039064524}" srcId="{933523A1-FBC8-4B4B-ADEB-871DA8C4D3F1}" destId="{0D5A95CF-7715-4D79-A115-5BDAA6FD5DE4}" srcOrd="1" destOrd="0" parTransId="{97E5F1A7-BB4A-4C25-B3F4-D8480F15EA01}" sibTransId="{4CEDE640-CBE1-41A3-8CE5-373FFA6CD5DD}"/>
    <dgm:cxn modelId="{AA3E3BB5-59C1-4269-B68E-F70DBA92E7E5}" type="presOf" srcId="{C4573F0A-9D17-44EA-9D1A-C8F2D35F4596}" destId="{CC7430B2-84DC-4B95-BAF2-4D6CCAAA3CBF}" srcOrd="0" destOrd="1" presId="urn:microsoft.com/office/officeart/2005/8/layout/vList4"/>
    <dgm:cxn modelId="{43441002-1BEC-477C-BD50-8DFCAB8E5B16}" type="presOf" srcId="{58C2C093-B347-48D7-9763-E6FE77EAA128}" destId="{E5A0B5D6-EDFA-4692-BB6A-2431986459A3}" srcOrd="1" destOrd="3" presId="urn:microsoft.com/office/officeart/2005/8/layout/vList4"/>
    <dgm:cxn modelId="{2376F429-A13D-47C7-8C58-CFDD458643DA}" type="presOf" srcId="{A5D5063A-E9A1-4B00-8D99-85229F96332E}" destId="{250E1192-07E8-4B68-9E09-5671D016ACB5}" srcOrd="0" destOrd="1" presId="urn:microsoft.com/office/officeart/2005/8/layout/vList4"/>
    <dgm:cxn modelId="{AFB4FEBF-2C19-4CC0-BE3B-04D9F8D9E7BA}" type="presOf" srcId="{6FB576DA-942F-4475-9182-2B98DDF8E5EA}" destId="{FEE58C03-2333-4C97-AE5A-1E2DF12876E2}" srcOrd="0" destOrd="1" presId="urn:microsoft.com/office/officeart/2005/8/layout/vList4"/>
    <dgm:cxn modelId="{694A3428-1315-4BAD-BB6B-00CB4817E247}" srcId="{8A4A11C2-5958-4CA7-8DFA-70E4769CE148}" destId="{58C2C093-B347-48D7-9763-E6FE77EAA128}" srcOrd="2" destOrd="0" parTransId="{B8656606-6A20-40A9-8CD1-DC525BA93E8D}" sibTransId="{3D889D01-2ECE-475D-9E24-C3C9FB7414BB}"/>
    <dgm:cxn modelId="{06D7245B-714A-4B00-AC6F-E8686A6030E0}" type="presOf" srcId="{5034723F-21AF-49D1-8824-7A5D7501BA91}" destId="{FA9C704C-658D-4390-8F56-F48BAC7CC8B6}" srcOrd="1" destOrd="2" presId="urn:microsoft.com/office/officeart/2005/8/layout/vList4"/>
    <dgm:cxn modelId="{22F499F8-A9D7-4D63-910E-C82028574146}" type="presOf" srcId="{5034723F-21AF-49D1-8824-7A5D7501BA91}" destId="{88653917-3966-40F4-B8C9-471A540B17FD}" srcOrd="0" destOrd="2" presId="urn:microsoft.com/office/officeart/2005/8/layout/vList4"/>
    <dgm:cxn modelId="{31BF05D8-F8DD-4F55-AC8C-32D66B2EBEE6}" type="presOf" srcId="{39C14F79-62D6-455B-8E2C-7B9450D51E48}" destId="{CC7430B2-84DC-4B95-BAF2-4D6CCAAA3CBF}" srcOrd="0" destOrd="3" presId="urn:microsoft.com/office/officeart/2005/8/layout/vList4"/>
    <dgm:cxn modelId="{59A88A3C-5D94-4F10-A1FD-4CD8FD1B8070}" type="presOf" srcId="{AD1CCB58-95F9-4C13-9825-CC86CC3FEAB2}" destId="{CC7430B2-84DC-4B95-BAF2-4D6CCAAA3CBF}" srcOrd="0" destOrd="4" presId="urn:microsoft.com/office/officeart/2005/8/layout/vList4"/>
    <dgm:cxn modelId="{937836D9-FC17-4002-AC1A-59B8AC748AFF}" type="presOf" srcId="{203EB6C9-7B80-468F-B79F-10883572A4AA}" destId="{88653917-3966-40F4-B8C9-471A540B17FD}" srcOrd="0" destOrd="1" presId="urn:microsoft.com/office/officeart/2005/8/layout/vList4"/>
    <dgm:cxn modelId="{BC1C5CEC-F1E0-4621-B65C-58570E6EF879}" type="presParOf" srcId="{CB4C4351-5024-4854-B700-62317F7821ED}" destId="{36214D15-B267-48DA-A7E7-40502C2EC522}" srcOrd="0" destOrd="0" presId="urn:microsoft.com/office/officeart/2005/8/layout/vList4"/>
    <dgm:cxn modelId="{FA4033D4-34E0-4412-840B-D1B5850B8D8B}" type="presParOf" srcId="{36214D15-B267-48DA-A7E7-40502C2EC522}" destId="{CC7430B2-84DC-4B95-BAF2-4D6CCAAA3CBF}" srcOrd="0" destOrd="0" presId="urn:microsoft.com/office/officeart/2005/8/layout/vList4"/>
    <dgm:cxn modelId="{46EC715F-A2BF-4EDD-93C6-761CBC1E2C09}" type="presParOf" srcId="{36214D15-B267-48DA-A7E7-40502C2EC522}" destId="{CC160FE4-0512-4A97-A52D-0646D7C7B11C}" srcOrd="1" destOrd="0" presId="urn:microsoft.com/office/officeart/2005/8/layout/vList4"/>
    <dgm:cxn modelId="{D92B2AA2-B3E2-4B59-B6A7-BAAFAD852588}" type="presParOf" srcId="{36214D15-B267-48DA-A7E7-40502C2EC522}" destId="{0EBAC96B-A2B7-40F8-9654-414DA9E252DA}" srcOrd="2" destOrd="0" presId="urn:microsoft.com/office/officeart/2005/8/layout/vList4"/>
    <dgm:cxn modelId="{A4936073-0B10-4425-9B0C-B4DDD330052F}" type="presParOf" srcId="{CB4C4351-5024-4854-B700-62317F7821ED}" destId="{9B019058-7C29-4C8A-B7B5-99A8AE111CC9}" srcOrd="1" destOrd="0" presId="urn:microsoft.com/office/officeart/2005/8/layout/vList4"/>
    <dgm:cxn modelId="{ED6C51A6-1BE7-4F07-9D20-49718651C0E1}" type="presParOf" srcId="{CB4C4351-5024-4854-B700-62317F7821ED}" destId="{5FA5590F-DFBF-4CEF-87E8-D7EC57867AA8}" srcOrd="2" destOrd="0" presId="urn:microsoft.com/office/officeart/2005/8/layout/vList4"/>
    <dgm:cxn modelId="{B08AC9B0-81EB-40A1-806D-8F4CA03BC73B}" type="presParOf" srcId="{5FA5590F-DFBF-4CEF-87E8-D7EC57867AA8}" destId="{88653917-3966-40F4-B8C9-471A540B17FD}" srcOrd="0" destOrd="0" presId="urn:microsoft.com/office/officeart/2005/8/layout/vList4"/>
    <dgm:cxn modelId="{52FAA13D-8B21-4159-AA03-14BE76FF5980}" type="presParOf" srcId="{5FA5590F-DFBF-4CEF-87E8-D7EC57867AA8}" destId="{14E61B89-D3B8-4742-8A43-2B030175A37A}" srcOrd="1" destOrd="0" presId="urn:microsoft.com/office/officeart/2005/8/layout/vList4"/>
    <dgm:cxn modelId="{645994EA-AFE5-4F0C-B6C1-40A13B59B3B2}" type="presParOf" srcId="{5FA5590F-DFBF-4CEF-87E8-D7EC57867AA8}" destId="{FA9C704C-658D-4390-8F56-F48BAC7CC8B6}" srcOrd="2" destOrd="0" presId="urn:microsoft.com/office/officeart/2005/8/layout/vList4"/>
    <dgm:cxn modelId="{7CECCB1F-F818-4AB1-AA99-961B94FE710C}" type="presParOf" srcId="{CB4C4351-5024-4854-B700-62317F7821ED}" destId="{88465CC4-A4FC-4E46-8357-242763820B8D}" srcOrd="3" destOrd="0" presId="urn:microsoft.com/office/officeart/2005/8/layout/vList4"/>
    <dgm:cxn modelId="{27B997D1-8D3E-423D-9A20-003AEC803A81}" type="presParOf" srcId="{CB4C4351-5024-4854-B700-62317F7821ED}" destId="{8AA0112A-7DE0-43DE-881D-6FCA083B13EC}" srcOrd="4" destOrd="0" presId="urn:microsoft.com/office/officeart/2005/8/layout/vList4"/>
    <dgm:cxn modelId="{042DBD09-7B71-47CA-99CE-DB3511F9154B}" type="presParOf" srcId="{8AA0112A-7DE0-43DE-881D-6FCA083B13EC}" destId="{FEE58C03-2333-4C97-AE5A-1E2DF12876E2}" srcOrd="0" destOrd="0" presId="urn:microsoft.com/office/officeart/2005/8/layout/vList4"/>
    <dgm:cxn modelId="{9382E3D8-78CC-434F-B6F6-018C1E88CD58}" type="presParOf" srcId="{8AA0112A-7DE0-43DE-881D-6FCA083B13EC}" destId="{E5B86713-794A-4C31-88A1-FD3C8A6A4C19}" srcOrd="1" destOrd="0" presId="urn:microsoft.com/office/officeart/2005/8/layout/vList4"/>
    <dgm:cxn modelId="{8671DA51-98B3-4196-A66E-6112F0B4DECB}" type="presParOf" srcId="{8AA0112A-7DE0-43DE-881D-6FCA083B13EC}" destId="{E5A0B5D6-EDFA-4692-BB6A-2431986459A3}" srcOrd="2" destOrd="0" presId="urn:microsoft.com/office/officeart/2005/8/layout/vList4"/>
    <dgm:cxn modelId="{6D770DCA-6082-422C-8564-AF94F81637E3}" type="presParOf" srcId="{CB4C4351-5024-4854-B700-62317F7821ED}" destId="{52AD9F10-F971-4370-B922-F1D757B2B777}" srcOrd="5" destOrd="0" presId="urn:microsoft.com/office/officeart/2005/8/layout/vList4"/>
    <dgm:cxn modelId="{78AE8076-3CBD-4631-A7BC-3A083339B8CA}" type="presParOf" srcId="{CB4C4351-5024-4854-B700-62317F7821ED}" destId="{9A6DAD62-6BB8-4F5A-8F1E-EE591FED59F0}" srcOrd="6" destOrd="0" presId="urn:microsoft.com/office/officeart/2005/8/layout/vList4"/>
    <dgm:cxn modelId="{A4CCB2DC-5D11-4C4A-B524-A5152333DB3F}" type="presParOf" srcId="{9A6DAD62-6BB8-4F5A-8F1E-EE591FED59F0}" destId="{250E1192-07E8-4B68-9E09-5671D016ACB5}" srcOrd="0" destOrd="0" presId="urn:microsoft.com/office/officeart/2005/8/layout/vList4"/>
    <dgm:cxn modelId="{19030B00-EDD4-431B-9226-03650C3CCD97}" type="presParOf" srcId="{9A6DAD62-6BB8-4F5A-8F1E-EE591FED59F0}" destId="{81D5F36E-4667-4216-B3EB-15A3006B2EB6}" srcOrd="1" destOrd="0" presId="urn:microsoft.com/office/officeart/2005/8/layout/vList4"/>
    <dgm:cxn modelId="{DFC1521D-5DAC-4D25-9607-4939852DFF18}" type="presParOf" srcId="{9A6DAD62-6BB8-4F5A-8F1E-EE591FED59F0}" destId="{26F8E092-2AED-48FD-A071-1F83A40E3516}"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873211-7E74-4E3B-BC08-6EB714F01B1E}" type="doc">
      <dgm:prSet loTypeId="urn:microsoft.com/office/officeart/2005/8/layout/hProcess11" loCatId="process" qsTypeId="urn:microsoft.com/office/officeart/2005/8/quickstyle/simple1" qsCatId="simple" csTypeId="urn:microsoft.com/office/officeart/2005/8/colors/accent1_2" csCatId="accent1" phldr="1"/>
      <dgm:spPr/>
    </dgm:pt>
    <dgm:pt modelId="{73BF9455-4522-4120-AC5F-CA8FE249BC82}">
      <dgm:prSet phldrT="[Texte]" custT="1"/>
      <dgm:spPr/>
      <dgm:t>
        <a:bodyPr/>
        <a:lstStyle/>
        <a:p>
          <a:r>
            <a:rPr lang="fr-FR" sz="1400" b="1" u="sng" dirty="0" smtClean="0">
              <a:latin typeface="Perpetua" panose="02020502060401020303" pitchFamily="18" charset="0"/>
            </a:rPr>
            <a:t>20/10/2020</a:t>
          </a:r>
          <a:r>
            <a:rPr lang="fr-FR" sz="1400" b="1" dirty="0" smtClean="0">
              <a:latin typeface="Perpetua" panose="02020502060401020303" pitchFamily="18" charset="0"/>
            </a:rPr>
            <a:t> : </a:t>
          </a:r>
          <a:r>
            <a:rPr lang="fr-FR" sz="1400" dirty="0" smtClean="0">
              <a:latin typeface="Perpetua" panose="02020502060401020303" pitchFamily="18" charset="0"/>
            </a:rPr>
            <a:t>Ouverture des procédures de redressement judiciaire des SAS MONEY TIME et SASU HF LILLE</a:t>
          </a:r>
          <a:endParaRPr lang="fr-FR" sz="1400" dirty="0">
            <a:latin typeface="Perpetua" panose="02020502060401020303" pitchFamily="18" charset="0"/>
          </a:endParaRPr>
        </a:p>
      </dgm:t>
    </dgm:pt>
    <dgm:pt modelId="{22FBD554-75B5-47CF-B5EB-953288C61930}" type="parTrans" cxnId="{BC7906EA-A293-4B28-B4BE-C7C8DF3C167F}">
      <dgm:prSet/>
      <dgm:spPr/>
      <dgm:t>
        <a:bodyPr/>
        <a:lstStyle/>
        <a:p>
          <a:endParaRPr lang="fr-FR">
            <a:latin typeface="Perpetua" panose="02020502060401020303" pitchFamily="18" charset="0"/>
          </a:endParaRPr>
        </a:p>
      </dgm:t>
    </dgm:pt>
    <dgm:pt modelId="{A11EB8E2-0A30-4C1D-AF3E-553E311A4C61}" type="sibTrans" cxnId="{BC7906EA-A293-4B28-B4BE-C7C8DF3C167F}">
      <dgm:prSet/>
      <dgm:spPr/>
      <dgm:t>
        <a:bodyPr/>
        <a:lstStyle/>
        <a:p>
          <a:endParaRPr lang="fr-FR">
            <a:latin typeface="Perpetua" panose="02020502060401020303" pitchFamily="18" charset="0"/>
          </a:endParaRPr>
        </a:p>
      </dgm:t>
    </dgm:pt>
    <dgm:pt modelId="{2512E187-262A-4BEA-B830-2C0D1E0AB9F5}">
      <dgm:prSet phldrT="[Texte]" custT="1"/>
      <dgm:spPr/>
      <dgm:t>
        <a:bodyPr/>
        <a:lstStyle/>
        <a:p>
          <a:r>
            <a:rPr lang="fr-FR" sz="1400" b="1" u="sng" dirty="0" smtClean="0">
              <a:latin typeface="Perpetua" panose="02020502060401020303" pitchFamily="18" charset="0"/>
            </a:rPr>
            <a:t>27/10/2020</a:t>
          </a:r>
          <a:r>
            <a:rPr lang="fr-FR" sz="1400" b="1" dirty="0" smtClean="0">
              <a:latin typeface="Perpetua" panose="02020502060401020303" pitchFamily="18" charset="0"/>
            </a:rPr>
            <a:t> : </a:t>
          </a:r>
          <a:r>
            <a:rPr lang="fr-FR" sz="1400" dirty="0" smtClean="0">
              <a:latin typeface="Perpetua" panose="02020502060401020303" pitchFamily="18" charset="0"/>
            </a:rPr>
            <a:t>Date limite de dépôt des offres</a:t>
          </a:r>
          <a:endParaRPr lang="fr-FR" sz="1400" dirty="0">
            <a:latin typeface="Perpetua" panose="02020502060401020303" pitchFamily="18" charset="0"/>
          </a:endParaRPr>
        </a:p>
      </dgm:t>
    </dgm:pt>
    <dgm:pt modelId="{486C8755-5EEF-49C1-B0A4-30DF68640FA6}" type="parTrans" cxnId="{DB761783-FDD6-4BDB-B288-401EA671E85D}">
      <dgm:prSet/>
      <dgm:spPr/>
      <dgm:t>
        <a:bodyPr/>
        <a:lstStyle/>
        <a:p>
          <a:endParaRPr lang="fr-FR">
            <a:latin typeface="Perpetua" panose="02020502060401020303" pitchFamily="18" charset="0"/>
          </a:endParaRPr>
        </a:p>
      </dgm:t>
    </dgm:pt>
    <dgm:pt modelId="{AE92B4F0-BD13-4149-A23F-AF3BC628FDD4}" type="sibTrans" cxnId="{DB761783-FDD6-4BDB-B288-401EA671E85D}">
      <dgm:prSet/>
      <dgm:spPr/>
      <dgm:t>
        <a:bodyPr/>
        <a:lstStyle/>
        <a:p>
          <a:endParaRPr lang="fr-FR">
            <a:latin typeface="Perpetua" panose="02020502060401020303" pitchFamily="18" charset="0"/>
          </a:endParaRPr>
        </a:p>
      </dgm:t>
    </dgm:pt>
    <dgm:pt modelId="{0ED63889-6CDB-4103-B1D7-ABC93E6C3AD4}">
      <dgm:prSet phldrT="[Texte]" custT="1"/>
      <dgm:spPr/>
      <dgm:t>
        <a:bodyPr/>
        <a:lstStyle/>
        <a:p>
          <a:r>
            <a:rPr lang="fr-FR" sz="1400" b="1" u="sng" dirty="0" smtClean="0">
              <a:latin typeface="Perpetua" panose="02020502060401020303" pitchFamily="18" charset="0"/>
            </a:rPr>
            <a:t>10/11/2020</a:t>
          </a:r>
          <a:r>
            <a:rPr lang="fr-FR" sz="1400" b="1" u="none" dirty="0" smtClean="0">
              <a:latin typeface="Perpetua" panose="02020502060401020303" pitchFamily="18" charset="0"/>
            </a:rPr>
            <a:t> </a:t>
          </a:r>
          <a:r>
            <a:rPr lang="fr-FR" sz="1400" b="1" dirty="0" smtClean="0">
              <a:latin typeface="Perpetua" panose="02020502060401020303" pitchFamily="18" charset="0"/>
            </a:rPr>
            <a:t>: </a:t>
          </a:r>
          <a:r>
            <a:rPr lang="fr-FR" sz="1400" dirty="0" smtClean="0">
              <a:latin typeface="Perpetua" panose="02020502060401020303" pitchFamily="18" charset="0"/>
            </a:rPr>
            <a:t>Date limite d’amélioration des offres</a:t>
          </a:r>
          <a:endParaRPr lang="fr-FR" sz="1400" dirty="0">
            <a:latin typeface="Perpetua" panose="02020502060401020303" pitchFamily="18" charset="0"/>
          </a:endParaRPr>
        </a:p>
      </dgm:t>
    </dgm:pt>
    <dgm:pt modelId="{C2AE134B-11FF-4B45-BDBD-BBB9BEA7A954}" type="parTrans" cxnId="{43042122-3BDA-4EC0-A21F-60474C222EEE}">
      <dgm:prSet/>
      <dgm:spPr/>
      <dgm:t>
        <a:bodyPr/>
        <a:lstStyle/>
        <a:p>
          <a:endParaRPr lang="fr-FR">
            <a:latin typeface="Perpetua" panose="02020502060401020303" pitchFamily="18" charset="0"/>
          </a:endParaRPr>
        </a:p>
      </dgm:t>
    </dgm:pt>
    <dgm:pt modelId="{3A0374C1-379F-404E-8B12-1F9FE15E0F54}" type="sibTrans" cxnId="{43042122-3BDA-4EC0-A21F-60474C222EEE}">
      <dgm:prSet/>
      <dgm:spPr/>
      <dgm:t>
        <a:bodyPr/>
        <a:lstStyle/>
        <a:p>
          <a:endParaRPr lang="fr-FR">
            <a:latin typeface="Perpetua" panose="02020502060401020303" pitchFamily="18" charset="0"/>
          </a:endParaRPr>
        </a:p>
      </dgm:t>
    </dgm:pt>
    <dgm:pt modelId="{589B58E5-EBF2-46C6-9C7F-92C8687DC454}">
      <dgm:prSet phldrT="[Texte]" custT="1"/>
      <dgm:spPr/>
      <dgm:t>
        <a:bodyPr/>
        <a:lstStyle/>
        <a:p>
          <a:r>
            <a:rPr lang="fr-FR" sz="1400" b="1" u="sng" dirty="0" smtClean="0">
              <a:latin typeface="Perpetua" panose="02020502060401020303" pitchFamily="18" charset="0"/>
            </a:rPr>
            <a:t>16/11/2020</a:t>
          </a:r>
          <a:r>
            <a:rPr lang="fr-FR" sz="1400" b="1" dirty="0" smtClean="0">
              <a:latin typeface="Perpetua" panose="02020502060401020303" pitchFamily="18" charset="0"/>
            </a:rPr>
            <a:t> : </a:t>
          </a:r>
          <a:r>
            <a:rPr lang="fr-FR" sz="1400" dirty="0" smtClean="0">
              <a:latin typeface="Perpetua" panose="02020502060401020303" pitchFamily="18" charset="0"/>
            </a:rPr>
            <a:t>Audience d’examen du projet de plan de cession</a:t>
          </a:r>
          <a:endParaRPr lang="fr-FR" sz="1400" dirty="0">
            <a:latin typeface="Perpetua" panose="02020502060401020303" pitchFamily="18" charset="0"/>
          </a:endParaRPr>
        </a:p>
      </dgm:t>
    </dgm:pt>
    <dgm:pt modelId="{11DA286D-2EA1-485E-9465-7197FEE179F2}" type="parTrans" cxnId="{79278A64-D112-44F5-AAC8-319DF09843EE}">
      <dgm:prSet/>
      <dgm:spPr/>
      <dgm:t>
        <a:bodyPr/>
        <a:lstStyle/>
        <a:p>
          <a:endParaRPr lang="fr-FR">
            <a:latin typeface="Perpetua" panose="02020502060401020303" pitchFamily="18" charset="0"/>
          </a:endParaRPr>
        </a:p>
      </dgm:t>
    </dgm:pt>
    <dgm:pt modelId="{C064D577-2C58-490A-B31A-4B1EECE3A9DB}" type="sibTrans" cxnId="{79278A64-D112-44F5-AAC8-319DF09843EE}">
      <dgm:prSet/>
      <dgm:spPr/>
      <dgm:t>
        <a:bodyPr/>
        <a:lstStyle/>
        <a:p>
          <a:endParaRPr lang="fr-FR">
            <a:latin typeface="Perpetua" panose="02020502060401020303" pitchFamily="18" charset="0"/>
          </a:endParaRPr>
        </a:p>
      </dgm:t>
    </dgm:pt>
    <dgm:pt modelId="{1113406D-F7B6-459F-B86C-1E9C7DB072C0}">
      <dgm:prSet phldrT="[Texte]" custT="1"/>
      <dgm:spPr/>
      <dgm:t>
        <a:bodyPr/>
        <a:lstStyle/>
        <a:p>
          <a:r>
            <a:rPr lang="fr-FR" sz="1400" b="1" u="sng" dirty="0" smtClean="0">
              <a:latin typeface="Perpetua" panose="02020502060401020303" pitchFamily="18" charset="0"/>
            </a:rPr>
            <a:t>17/09/2019</a:t>
          </a:r>
          <a:r>
            <a:rPr lang="fr-FR" sz="1400" b="1" dirty="0" smtClean="0">
              <a:latin typeface="Perpetua" panose="02020502060401020303" pitchFamily="18" charset="0"/>
            </a:rPr>
            <a:t> : </a:t>
          </a:r>
          <a:r>
            <a:rPr lang="fr-FR" sz="1400" dirty="0" smtClean="0">
              <a:latin typeface="Perpetua" panose="02020502060401020303" pitchFamily="18" charset="0"/>
            </a:rPr>
            <a:t>Ouverture de la procédure de redressement judiciaire de la SASU HF TOULOUSE</a:t>
          </a:r>
          <a:endParaRPr lang="fr-FR" sz="1400" dirty="0">
            <a:latin typeface="Perpetua" panose="02020502060401020303" pitchFamily="18" charset="0"/>
          </a:endParaRPr>
        </a:p>
      </dgm:t>
    </dgm:pt>
    <dgm:pt modelId="{CBF40AC6-007B-497B-A186-A37E94AEBE48}" type="parTrans" cxnId="{4CC1CC3E-EEF8-4D77-B08D-1573368724EC}">
      <dgm:prSet/>
      <dgm:spPr/>
      <dgm:t>
        <a:bodyPr/>
        <a:lstStyle/>
        <a:p>
          <a:endParaRPr lang="fr-FR"/>
        </a:p>
      </dgm:t>
    </dgm:pt>
    <dgm:pt modelId="{0937A5F0-FD47-4CBA-8A26-E989C3D7762C}" type="sibTrans" cxnId="{4CC1CC3E-EEF8-4D77-B08D-1573368724EC}">
      <dgm:prSet/>
      <dgm:spPr/>
      <dgm:t>
        <a:bodyPr/>
        <a:lstStyle/>
        <a:p>
          <a:endParaRPr lang="fr-FR"/>
        </a:p>
      </dgm:t>
    </dgm:pt>
    <dgm:pt modelId="{9EB892AA-B739-44A2-A8B0-535FD3444777}" type="pres">
      <dgm:prSet presAssocID="{A0873211-7E74-4E3B-BC08-6EB714F01B1E}" presName="Name0" presStyleCnt="0">
        <dgm:presLayoutVars>
          <dgm:dir/>
          <dgm:resizeHandles val="exact"/>
        </dgm:presLayoutVars>
      </dgm:prSet>
      <dgm:spPr/>
    </dgm:pt>
    <dgm:pt modelId="{0A24F536-F7D5-45C4-A86D-E37BD22B2A29}" type="pres">
      <dgm:prSet presAssocID="{A0873211-7E74-4E3B-BC08-6EB714F01B1E}" presName="arrow" presStyleLbl="bgShp" presStyleIdx="0" presStyleCnt="1"/>
      <dgm:spPr>
        <a:solidFill>
          <a:srgbClr val="CC0066"/>
        </a:solidFill>
      </dgm:spPr>
    </dgm:pt>
    <dgm:pt modelId="{661E66AB-E998-460D-83D1-E989F5AFE19B}" type="pres">
      <dgm:prSet presAssocID="{A0873211-7E74-4E3B-BC08-6EB714F01B1E}" presName="points" presStyleCnt="0"/>
      <dgm:spPr/>
    </dgm:pt>
    <dgm:pt modelId="{C50085BB-3DA4-4750-82C0-FB68C48861AA}" type="pres">
      <dgm:prSet presAssocID="{1113406D-F7B6-459F-B86C-1E9C7DB072C0}" presName="compositeA" presStyleCnt="0"/>
      <dgm:spPr/>
    </dgm:pt>
    <dgm:pt modelId="{562A361A-7291-4840-AC27-CBABF03372AB}" type="pres">
      <dgm:prSet presAssocID="{1113406D-F7B6-459F-B86C-1E9C7DB072C0}" presName="textA" presStyleLbl="revTx" presStyleIdx="0" presStyleCnt="5">
        <dgm:presLayoutVars>
          <dgm:bulletEnabled val="1"/>
        </dgm:presLayoutVars>
      </dgm:prSet>
      <dgm:spPr/>
      <dgm:t>
        <a:bodyPr/>
        <a:lstStyle/>
        <a:p>
          <a:endParaRPr lang="fr-FR"/>
        </a:p>
      </dgm:t>
    </dgm:pt>
    <dgm:pt modelId="{85D6DB75-9227-40F0-B73D-E89DA0309847}" type="pres">
      <dgm:prSet presAssocID="{1113406D-F7B6-459F-B86C-1E9C7DB072C0}" presName="circleA" presStyleLbl="node1" presStyleIdx="0" presStyleCnt="5"/>
      <dgm:spPr/>
    </dgm:pt>
    <dgm:pt modelId="{DEF0BAFA-E87C-445F-A73C-05643DA9B42D}" type="pres">
      <dgm:prSet presAssocID="{1113406D-F7B6-459F-B86C-1E9C7DB072C0}" presName="spaceA" presStyleCnt="0"/>
      <dgm:spPr/>
    </dgm:pt>
    <dgm:pt modelId="{3970F082-C128-4545-BC73-C58FF638AAC1}" type="pres">
      <dgm:prSet presAssocID="{0937A5F0-FD47-4CBA-8A26-E989C3D7762C}" presName="space" presStyleCnt="0"/>
      <dgm:spPr/>
    </dgm:pt>
    <dgm:pt modelId="{9D535C2E-F58F-4DCA-B9A8-6B7C222C70DA}" type="pres">
      <dgm:prSet presAssocID="{73BF9455-4522-4120-AC5F-CA8FE249BC82}" presName="compositeB" presStyleCnt="0"/>
      <dgm:spPr/>
    </dgm:pt>
    <dgm:pt modelId="{2D16B475-250E-4642-8DCC-53761EB35FBC}" type="pres">
      <dgm:prSet presAssocID="{73BF9455-4522-4120-AC5F-CA8FE249BC82}" presName="textB" presStyleLbl="revTx" presStyleIdx="1" presStyleCnt="5">
        <dgm:presLayoutVars>
          <dgm:bulletEnabled val="1"/>
        </dgm:presLayoutVars>
      </dgm:prSet>
      <dgm:spPr/>
      <dgm:t>
        <a:bodyPr/>
        <a:lstStyle/>
        <a:p>
          <a:endParaRPr lang="fr-FR"/>
        </a:p>
      </dgm:t>
    </dgm:pt>
    <dgm:pt modelId="{BF31A49C-4968-4973-A369-278F9DEEEC79}" type="pres">
      <dgm:prSet presAssocID="{73BF9455-4522-4120-AC5F-CA8FE249BC82}" presName="circleB" presStyleLbl="node1" presStyleIdx="1" presStyleCnt="5"/>
      <dgm:spPr/>
    </dgm:pt>
    <dgm:pt modelId="{1163E898-AB5D-410C-8D92-38BD87D3D92C}" type="pres">
      <dgm:prSet presAssocID="{73BF9455-4522-4120-AC5F-CA8FE249BC82}" presName="spaceB" presStyleCnt="0"/>
      <dgm:spPr/>
    </dgm:pt>
    <dgm:pt modelId="{5D4A1024-D5C7-4405-BF88-15E5F067C928}" type="pres">
      <dgm:prSet presAssocID="{A11EB8E2-0A30-4C1D-AF3E-553E311A4C61}" presName="space" presStyleCnt="0"/>
      <dgm:spPr/>
    </dgm:pt>
    <dgm:pt modelId="{3D707712-2411-4D0F-8DD1-2A614A4904B3}" type="pres">
      <dgm:prSet presAssocID="{2512E187-262A-4BEA-B830-2C0D1E0AB9F5}" presName="compositeA" presStyleCnt="0"/>
      <dgm:spPr/>
    </dgm:pt>
    <dgm:pt modelId="{E3B275DD-67DF-418C-90D7-3945299075A0}" type="pres">
      <dgm:prSet presAssocID="{2512E187-262A-4BEA-B830-2C0D1E0AB9F5}" presName="textA" presStyleLbl="revTx" presStyleIdx="2" presStyleCnt="5">
        <dgm:presLayoutVars>
          <dgm:bulletEnabled val="1"/>
        </dgm:presLayoutVars>
      </dgm:prSet>
      <dgm:spPr/>
      <dgm:t>
        <a:bodyPr/>
        <a:lstStyle/>
        <a:p>
          <a:endParaRPr lang="fr-FR"/>
        </a:p>
      </dgm:t>
    </dgm:pt>
    <dgm:pt modelId="{CE1251C8-50E9-4A09-B92B-74B8C2BD02CD}" type="pres">
      <dgm:prSet presAssocID="{2512E187-262A-4BEA-B830-2C0D1E0AB9F5}" presName="circleA" presStyleLbl="node1" presStyleIdx="2" presStyleCnt="5"/>
      <dgm:spPr/>
    </dgm:pt>
    <dgm:pt modelId="{7ECCF444-CE1D-4FAC-BF5D-F65A46BAA585}" type="pres">
      <dgm:prSet presAssocID="{2512E187-262A-4BEA-B830-2C0D1E0AB9F5}" presName="spaceA" presStyleCnt="0"/>
      <dgm:spPr/>
    </dgm:pt>
    <dgm:pt modelId="{9626B590-C5BB-4C4E-9009-03E482B3F084}" type="pres">
      <dgm:prSet presAssocID="{AE92B4F0-BD13-4149-A23F-AF3BC628FDD4}" presName="space" presStyleCnt="0"/>
      <dgm:spPr/>
    </dgm:pt>
    <dgm:pt modelId="{69E126D5-FC18-436F-BD9D-C59B0CBC3B67}" type="pres">
      <dgm:prSet presAssocID="{0ED63889-6CDB-4103-B1D7-ABC93E6C3AD4}" presName="compositeB" presStyleCnt="0"/>
      <dgm:spPr/>
    </dgm:pt>
    <dgm:pt modelId="{28FDA0B9-565F-4B38-9581-118611BA6898}" type="pres">
      <dgm:prSet presAssocID="{0ED63889-6CDB-4103-B1D7-ABC93E6C3AD4}" presName="textB" presStyleLbl="revTx" presStyleIdx="3" presStyleCnt="5">
        <dgm:presLayoutVars>
          <dgm:bulletEnabled val="1"/>
        </dgm:presLayoutVars>
      </dgm:prSet>
      <dgm:spPr/>
      <dgm:t>
        <a:bodyPr/>
        <a:lstStyle/>
        <a:p>
          <a:endParaRPr lang="fr-FR"/>
        </a:p>
      </dgm:t>
    </dgm:pt>
    <dgm:pt modelId="{19A04E77-F259-4839-B909-7EF0D97F1530}" type="pres">
      <dgm:prSet presAssocID="{0ED63889-6CDB-4103-B1D7-ABC93E6C3AD4}" presName="circleB" presStyleLbl="node1" presStyleIdx="3" presStyleCnt="5"/>
      <dgm:spPr/>
    </dgm:pt>
    <dgm:pt modelId="{3AB77DB2-5B0C-45E4-BC9A-398625437413}" type="pres">
      <dgm:prSet presAssocID="{0ED63889-6CDB-4103-B1D7-ABC93E6C3AD4}" presName="spaceB" presStyleCnt="0"/>
      <dgm:spPr/>
    </dgm:pt>
    <dgm:pt modelId="{060E099B-2971-42CB-8DF6-1C9B5A798A64}" type="pres">
      <dgm:prSet presAssocID="{3A0374C1-379F-404E-8B12-1F9FE15E0F54}" presName="space" presStyleCnt="0"/>
      <dgm:spPr/>
    </dgm:pt>
    <dgm:pt modelId="{F059BC18-C0BE-43E7-856A-6F50CD5CDC54}" type="pres">
      <dgm:prSet presAssocID="{589B58E5-EBF2-46C6-9C7F-92C8687DC454}" presName="compositeA" presStyleCnt="0"/>
      <dgm:spPr/>
    </dgm:pt>
    <dgm:pt modelId="{873AD7E5-08EF-4FE3-A30F-5917CAE8831E}" type="pres">
      <dgm:prSet presAssocID="{589B58E5-EBF2-46C6-9C7F-92C8687DC454}" presName="textA" presStyleLbl="revTx" presStyleIdx="4" presStyleCnt="5" custLinFactNeighborX="-10088" custLinFactNeighborY="1151">
        <dgm:presLayoutVars>
          <dgm:bulletEnabled val="1"/>
        </dgm:presLayoutVars>
      </dgm:prSet>
      <dgm:spPr/>
      <dgm:t>
        <a:bodyPr/>
        <a:lstStyle/>
        <a:p>
          <a:endParaRPr lang="fr-FR"/>
        </a:p>
      </dgm:t>
    </dgm:pt>
    <dgm:pt modelId="{792EBC17-8ED2-4C4E-9239-76DBD7A092A8}" type="pres">
      <dgm:prSet presAssocID="{589B58E5-EBF2-46C6-9C7F-92C8687DC454}" presName="circleA" presStyleLbl="node1" presStyleIdx="4" presStyleCnt="5"/>
      <dgm:spPr/>
    </dgm:pt>
    <dgm:pt modelId="{9B081536-9977-423A-AF57-28971259B722}" type="pres">
      <dgm:prSet presAssocID="{589B58E5-EBF2-46C6-9C7F-92C8687DC454}" presName="spaceA" presStyleCnt="0"/>
      <dgm:spPr/>
    </dgm:pt>
  </dgm:ptLst>
  <dgm:cxnLst>
    <dgm:cxn modelId="{79278A64-D112-44F5-AAC8-319DF09843EE}" srcId="{A0873211-7E74-4E3B-BC08-6EB714F01B1E}" destId="{589B58E5-EBF2-46C6-9C7F-92C8687DC454}" srcOrd="4" destOrd="0" parTransId="{11DA286D-2EA1-485E-9465-7197FEE179F2}" sibTransId="{C064D577-2C58-490A-B31A-4B1EECE3A9DB}"/>
    <dgm:cxn modelId="{EC551D40-9CC3-4149-AE78-CC0E1D240997}" type="presOf" srcId="{0ED63889-6CDB-4103-B1D7-ABC93E6C3AD4}" destId="{28FDA0B9-565F-4B38-9581-118611BA6898}" srcOrd="0" destOrd="0" presId="urn:microsoft.com/office/officeart/2005/8/layout/hProcess11"/>
    <dgm:cxn modelId="{43042122-3BDA-4EC0-A21F-60474C222EEE}" srcId="{A0873211-7E74-4E3B-BC08-6EB714F01B1E}" destId="{0ED63889-6CDB-4103-B1D7-ABC93E6C3AD4}" srcOrd="3" destOrd="0" parTransId="{C2AE134B-11FF-4B45-BDBD-BBB9BEA7A954}" sibTransId="{3A0374C1-379F-404E-8B12-1F9FE15E0F54}"/>
    <dgm:cxn modelId="{DB761783-FDD6-4BDB-B288-401EA671E85D}" srcId="{A0873211-7E74-4E3B-BC08-6EB714F01B1E}" destId="{2512E187-262A-4BEA-B830-2C0D1E0AB9F5}" srcOrd="2" destOrd="0" parTransId="{486C8755-5EEF-49C1-B0A4-30DF68640FA6}" sibTransId="{AE92B4F0-BD13-4149-A23F-AF3BC628FDD4}"/>
    <dgm:cxn modelId="{DFFC05EF-3E6E-49A5-B759-EC22886C7E80}" type="presOf" srcId="{1113406D-F7B6-459F-B86C-1E9C7DB072C0}" destId="{562A361A-7291-4840-AC27-CBABF03372AB}" srcOrd="0" destOrd="0" presId="urn:microsoft.com/office/officeart/2005/8/layout/hProcess11"/>
    <dgm:cxn modelId="{BC7906EA-A293-4B28-B4BE-C7C8DF3C167F}" srcId="{A0873211-7E74-4E3B-BC08-6EB714F01B1E}" destId="{73BF9455-4522-4120-AC5F-CA8FE249BC82}" srcOrd="1" destOrd="0" parTransId="{22FBD554-75B5-47CF-B5EB-953288C61930}" sibTransId="{A11EB8E2-0A30-4C1D-AF3E-553E311A4C61}"/>
    <dgm:cxn modelId="{9EC6DC9F-9869-40F9-8872-7E4D0BB897FC}" type="presOf" srcId="{73BF9455-4522-4120-AC5F-CA8FE249BC82}" destId="{2D16B475-250E-4642-8DCC-53761EB35FBC}" srcOrd="0" destOrd="0" presId="urn:microsoft.com/office/officeart/2005/8/layout/hProcess11"/>
    <dgm:cxn modelId="{D675AB3F-B23D-4E50-B639-F438E1EE7E04}" type="presOf" srcId="{A0873211-7E74-4E3B-BC08-6EB714F01B1E}" destId="{9EB892AA-B739-44A2-A8B0-535FD3444777}" srcOrd="0" destOrd="0" presId="urn:microsoft.com/office/officeart/2005/8/layout/hProcess11"/>
    <dgm:cxn modelId="{91C6A6A9-031F-4E84-938E-FFD8E7E89AA2}" type="presOf" srcId="{589B58E5-EBF2-46C6-9C7F-92C8687DC454}" destId="{873AD7E5-08EF-4FE3-A30F-5917CAE8831E}" srcOrd="0" destOrd="0" presId="urn:microsoft.com/office/officeart/2005/8/layout/hProcess11"/>
    <dgm:cxn modelId="{4CC1CC3E-EEF8-4D77-B08D-1573368724EC}" srcId="{A0873211-7E74-4E3B-BC08-6EB714F01B1E}" destId="{1113406D-F7B6-459F-B86C-1E9C7DB072C0}" srcOrd="0" destOrd="0" parTransId="{CBF40AC6-007B-497B-A186-A37E94AEBE48}" sibTransId="{0937A5F0-FD47-4CBA-8A26-E989C3D7762C}"/>
    <dgm:cxn modelId="{90B85C20-B0CA-4DE1-9599-393535234208}" type="presOf" srcId="{2512E187-262A-4BEA-B830-2C0D1E0AB9F5}" destId="{E3B275DD-67DF-418C-90D7-3945299075A0}" srcOrd="0" destOrd="0" presId="urn:microsoft.com/office/officeart/2005/8/layout/hProcess11"/>
    <dgm:cxn modelId="{4301A050-821C-44D9-B7A6-2FE50E4371D7}" type="presParOf" srcId="{9EB892AA-B739-44A2-A8B0-535FD3444777}" destId="{0A24F536-F7D5-45C4-A86D-E37BD22B2A29}" srcOrd="0" destOrd="0" presId="urn:microsoft.com/office/officeart/2005/8/layout/hProcess11"/>
    <dgm:cxn modelId="{9722B9E0-191C-4027-BB2C-B641DE36089B}" type="presParOf" srcId="{9EB892AA-B739-44A2-A8B0-535FD3444777}" destId="{661E66AB-E998-460D-83D1-E989F5AFE19B}" srcOrd="1" destOrd="0" presId="urn:microsoft.com/office/officeart/2005/8/layout/hProcess11"/>
    <dgm:cxn modelId="{B9C59AEF-8FFE-4C7D-8061-C2EFAECBF0BF}" type="presParOf" srcId="{661E66AB-E998-460D-83D1-E989F5AFE19B}" destId="{C50085BB-3DA4-4750-82C0-FB68C48861AA}" srcOrd="0" destOrd="0" presId="urn:microsoft.com/office/officeart/2005/8/layout/hProcess11"/>
    <dgm:cxn modelId="{964B4FBC-6BC3-4CB1-B345-E1796F4FDF7A}" type="presParOf" srcId="{C50085BB-3DA4-4750-82C0-FB68C48861AA}" destId="{562A361A-7291-4840-AC27-CBABF03372AB}" srcOrd="0" destOrd="0" presId="urn:microsoft.com/office/officeart/2005/8/layout/hProcess11"/>
    <dgm:cxn modelId="{4D630E70-F2B0-40D2-BA67-4D45369BA6D6}" type="presParOf" srcId="{C50085BB-3DA4-4750-82C0-FB68C48861AA}" destId="{85D6DB75-9227-40F0-B73D-E89DA0309847}" srcOrd="1" destOrd="0" presId="urn:microsoft.com/office/officeart/2005/8/layout/hProcess11"/>
    <dgm:cxn modelId="{5E4EEC12-9289-4896-8419-E0C8883EAABF}" type="presParOf" srcId="{C50085BB-3DA4-4750-82C0-FB68C48861AA}" destId="{DEF0BAFA-E87C-445F-A73C-05643DA9B42D}" srcOrd="2" destOrd="0" presId="urn:microsoft.com/office/officeart/2005/8/layout/hProcess11"/>
    <dgm:cxn modelId="{5CB4161A-764E-4266-9855-773DB6C6BBD4}" type="presParOf" srcId="{661E66AB-E998-460D-83D1-E989F5AFE19B}" destId="{3970F082-C128-4545-BC73-C58FF638AAC1}" srcOrd="1" destOrd="0" presId="urn:microsoft.com/office/officeart/2005/8/layout/hProcess11"/>
    <dgm:cxn modelId="{AC5C3969-CB70-4A62-8465-3A5BC39E50ED}" type="presParOf" srcId="{661E66AB-E998-460D-83D1-E989F5AFE19B}" destId="{9D535C2E-F58F-4DCA-B9A8-6B7C222C70DA}" srcOrd="2" destOrd="0" presId="urn:microsoft.com/office/officeart/2005/8/layout/hProcess11"/>
    <dgm:cxn modelId="{872F3416-BAA7-43C0-8C79-FBAE2816CE11}" type="presParOf" srcId="{9D535C2E-F58F-4DCA-B9A8-6B7C222C70DA}" destId="{2D16B475-250E-4642-8DCC-53761EB35FBC}" srcOrd="0" destOrd="0" presId="urn:microsoft.com/office/officeart/2005/8/layout/hProcess11"/>
    <dgm:cxn modelId="{BDCD317F-57CA-4217-A0A0-E52E52BC047A}" type="presParOf" srcId="{9D535C2E-F58F-4DCA-B9A8-6B7C222C70DA}" destId="{BF31A49C-4968-4973-A369-278F9DEEEC79}" srcOrd="1" destOrd="0" presId="urn:microsoft.com/office/officeart/2005/8/layout/hProcess11"/>
    <dgm:cxn modelId="{C6270932-2AB4-43FF-98FE-92AE22408ABA}" type="presParOf" srcId="{9D535C2E-F58F-4DCA-B9A8-6B7C222C70DA}" destId="{1163E898-AB5D-410C-8D92-38BD87D3D92C}" srcOrd="2" destOrd="0" presId="urn:microsoft.com/office/officeart/2005/8/layout/hProcess11"/>
    <dgm:cxn modelId="{423548F5-02A3-45A1-A517-7651B748E086}" type="presParOf" srcId="{661E66AB-E998-460D-83D1-E989F5AFE19B}" destId="{5D4A1024-D5C7-4405-BF88-15E5F067C928}" srcOrd="3" destOrd="0" presId="urn:microsoft.com/office/officeart/2005/8/layout/hProcess11"/>
    <dgm:cxn modelId="{88F532EB-F3B8-47B1-8AF7-AE47C20E19A9}" type="presParOf" srcId="{661E66AB-E998-460D-83D1-E989F5AFE19B}" destId="{3D707712-2411-4D0F-8DD1-2A614A4904B3}" srcOrd="4" destOrd="0" presId="urn:microsoft.com/office/officeart/2005/8/layout/hProcess11"/>
    <dgm:cxn modelId="{CCC22C74-3C32-4919-88C0-20488715E447}" type="presParOf" srcId="{3D707712-2411-4D0F-8DD1-2A614A4904B3}" destId="{E3B275DD-67DF-418C-90D7-3945299075A0}" srcOrd="0" destOrd="0" presId="urn:microsoft.com/office/officeart/2005/8/layout/hProcess11"/>
    <dgm:cxn modelId="{E856C132-6905-44F6-8E62-4E3C4DFBD5F5}" type="presParOf" srcId="{3D707712-2411-4D0F-8DD1-2A614A4904B3}" destId="{CE1251C8-50E9-4A09-B92B-74B8C2BD02CD}" srcOrd="1" destOrd="0" presId="urn:microsoft.com/office/officeart/2005/8/layout/hProcess11"/>
    <dgm:cxn modelId="{8636797B-7EF2-4798-B453-0101823ADCA4}" type="presParOf" srcId="{3D707712-2411-4D0F-8DD1-2A614A4904B3}" destId="{7ECCF444-CE1D-4FAC-BF5D-F65A46BAA585}" srcOrd="2" destOrd="0" presId="urn:microsoft.com/office/officeart/2005/8/layout/hProcess11"/>
    <dgm:cxn modelId="{3DD1218D-06F3-46C2-89C5-CB9881E1761C}" type="presParOf" srcId="{661E66AB-E998-460D-83D1-E989F5AFE19B}" destId="{9626B590-C5BB-4C4E-9009-03E482B3F084}" srcOrd="5" destOrd="0" presId="urn:microsoft.com/office/officeart/2005/8/layout/hProcess11"/>
    <dgm:cxn modelId="{6F6858BD-077B-4B1A-9DF8-5AF7C1D19905}" type="presParOf" srcId="{661E66AB-E998-460D-83D1-E989F5AFE19B}" destId="{69E126D5-FC18-436F-BD9D-C59B0CBC3B67}" srcOrd="6" destOrd="0" presId="urn:microsoft.com/office/officeart/2005/8/layout/hProcess11"/>
    <dgm:cxn modelId="{788BA1F4-336F-49B0-A501-F836E9E5A119}" type="presParOf" srcId="{69E126D5-FC18-436F-BD9D-C59B0CBC3B67}" destId="{28FDA0B9-565F-4B38-9581-118611BA6898}" srcOrd="0" destOrd="0" presId="urn:microsoft.com/office/officeart/2005/8/layout/hProcess11"/>
    <dgm:cxn modelId="{0A712A73-56AC-4767-9F21-6ED420C6323D}" type="presParOf" srcId="{69E126D5-FC18-436F-BD9D-C59B0CBC3B67}" destId="{19A04E77-F259-4839-B909-7EF0D97F1530}" srcOrd="1" destOrd="0" presId="urn:microsoft.com/office/officeart/2005/8/layout/hProcess11"/>
    <dgm:cxn modelId="{F9A0BB7D-A44C-4DC3-9DF2-E782A9F87759}" type="presParOf" srcId="{69E126D5-FC18-436F-BD9D-C59B0CBC3B67}" destId="{3AB77DB2-5B0C-45E4-BC9A-398625437413}" srcOrd="2" destOrd="0" presId="urn:microsoft.com/office/officeart/2005/8/layout/hProcess11"/>
    <dgm:cxn modelId="{A44F0800-D0D2-4CA7-958A-AE2301C44FDB}" type="presParOf" srcId="{661E66AB-E998-460D-83D1-E989F5AFE19B}" destId="{060E099B-2971-42CB-8DF6-1C9B5A798A64}" srcOrd="7" destOrd="0" presId="urn:microsoft.com/office/officeart/2005/8/layout/hProcess11"/>
    <dgm:cxn modelId="{7BF52DCC-5943-4717-8AAB-FE69CCB4423C}" type="presParOf" srcId="{661E66AB-E998-460D-83D1-E989F5AFE19B}" destId="{F059BC18-C0BE-43E7-856A-6F50CD5CDC54}" srcOrd="8" destOrd="0" presId="urn:microsoft.com/office/officeart/2005/8/layout/hProcess11"/>
    <dgm:cxn modelId="{FE7B7E23-77CE-4342-BD0D-55D855FFD9A4}" type="presParOf" srcId="{F059BC18-C0BE-43E7-856A-6F50CD5CDC54}" destId="{873AD7E5-08EF-4FE3-A30F-5917CAE8831E}" srcOrd="0" destOrd="0" presId="urn:microsoft.com/office/officeart/2005/8/layout/hProcess11"/>
    <dgm:cxn modelId="{DDC6EB73-FB3C-4C1F-9735-793E1223D220}" type="presParOf" srcId="{F059BC18-C0BE-43E7-856A-6F50CD5CDC54}" destId="{792EBC17-8ED2-4C4E-9239-76DBD7A092A8}" srcOrd="1" destOrd="0" presId="urn:microsoft.com/office/officeart/2005/8/layout/hProcess11"/>
    <dgm:cxn modelId="{0BE1299B-56E8-44A4-B8B7-DB70A4BE9128}" type="presParOf" srcId="{F059BC18-C0BE-43E7-856A-6F50CD5CDC54}" destId="{9B081536-9977-423A-AF57-28971259B722}"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3A32FD5-299C-40BE-AA30-82E92851D799}"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fr-FR"/>
        </a:p>
      </dgm:t>
    </dgm:pt>
    <dgm:pt modelId="{55EED6D3-F80E-4B0D-AED6-C5876201C8BC}">
      <dgm:prSet phldrT="[Texte]"/>
      <dgm:spPr/>
      <dgm:t>
        <a:bodyPr/>
        <a:lstStyle/>
        <a:p>
          <a:r>
            <a:rPr lang="fr-FR" b="1" dirty="0" smtClean="0">
              <a:solidFill>
                <a:srgbClr val="CC0066"/>
              </a:solidFill>
              <a:latin typeface="Perpetua" panose="02020502060401020303" pitchFamily="18" charset="0"/>
            </a:rPr>
            <a:t>MONEY TIME</a:t>
          </a:r>
          <a:endParaRPr lang="fr-FR" b="1" dirty="0">
            <a:solidFill>
              <a:srgbClr val="CC0066"/>
            </a:solidFill>
            <a:latin typeface="PerE"/>
          </a:endParaRPr>
        </a:p>
      </dgm:t>
    </dgm:pt>
    <dgm:pt modelId="{FBC87C35-BCAA-4131-A553-3088099995ED}" type="parTrans" cxnId="{700A3442-1AC1-48B0-8E24-559207A8C47B}">
      <dgm:prSet/>
      <dgm:spPr/>
      <dgm:t>
        <a:bodyPr/>
        <a:lstStyle/>
        <a:p>
          <a:endParaRPr lang="fr-FR">
            <a:latin typeface="PerE"/>
          </a:endParaRPr>
        </a:p>
      </dgm:t>
    </dgm:pt>
    <dgm:pt modelId="{0B304495-C3CC-47C6-A35D-CF3FBFB29378}" type="sibTrans" cxnId="{700A3442-1AC1-48B0-8E24-559207A8C47B}">
      <dgm:prSet/>
      <dgm:spPr/>
      <dgm:t>
        <a:bodyPr/>
        <a:lstStyle/>
        <a:p>
          <a:endParaRPr lang="fr-FR">
            <a:latin typeface="PerE"/>
          </a:endParaRPr>
        </a:p>
      </dgm:t>
    </dgm:pt>
    <dgm:pt modelId="{B2370FC0-FAF6-47C2-ADFD-513ECBE5B77A}">
      <dgm:prSet phldrT="[Texte]" custT="1"/>
      <dgm:spPr/>
      <dgm:t>
        <a:bodyPr/>
        <a:lstStyle/>
        <a:p>
          <a:r>
            <a:rPr lang="fr-FR" sz="1400" u="sng" dirty="0" smtClean="0">
              <a:latin typeface="Perpetua" panose="02020502060401020303" pitchFamily="18" charset="0"/>
            </a:rPr>
            <a:t>Forme</a:t>
          </a:r>
          <a:r>
            <a:rPr lang="fr-FR" sz="1400" dirty="0" smtClean="0">
              <a:latin typeface="Perpetua" panose="02020502060401020303" pitchFamily="18" charset="0"/>
            </a:rPr>
            <a:t>: SAS  </a:t>
          </a:r>
          <a:endParaRPr lang="fr-FR" sz="1400" dirty="0">
            <a:latin typeface="Perpetua" panose="02020502060401020303" pitchFamily="18" charset="0"/>
          </a:endParaRPr>
        </a:p>
      </dgm:t>
    </dgm:pt>
    <dgm:pt modelId="{5A10BC00-E4BE-4277-BEDB-843CB39A5558}" type="parTrans" cxnId="{127AAF4F-D380-4831-89D5-0D70A9263D4B}">
      <dgm:prSet/>
      <dgm:spPr/>
      <dgm:t>
        <a:bodyPr/>
        <a:lstStyle/>
        <a:p>
          <a:endParaRPr lang="fr-FR">
            <a:latin typeface="PerE"/>
          </a:endParaRPr>
        </a:p>
      </dgm:t>
    </dgm:pt>
    <dgm:pt modelId="{EE589FFD-C2B9-4037-997C-D5E9BCAA1C9E}" type="sibTrans" cxnId="{127AAF4F-D380-4831-89D5-0D70A9263D4B}">
      <dgm:prSet/>
      <dgm:spPr/>
      <dgm:t>
        <a:bodyPr/>
        <a:lstStyle/>
        <a:p>
          <a:endParaRPr lang="fr-FR">
            <a:latin typeface="PerE"/>
          </a:endParaRPr>
        </a:p>
      </dgm:t>
    </dgm:pt>
    <dgm:pt modelId="{70B41280-A032-404B-A7BB-9947F126F509}">
      <dgm:prSet phldrT="[Texte]" custT="1"/>
      <dgm:spPr/>
      <dgm:t>
        <a:bodyPr/>
        <a:lstStyle/>
        <a:p>
          <a:r>
            <a:rPr lang="fr-FR" sz="1400" u="sng" dirty="0" smtClean="0">
              <a:latin typeface="Perpetua" panose="02020502060401020303" pitchFamily="18" charset="0"/>
            </a:rPr>
            <a:t>Capital</a:t>
          </a:r>
          <a:r>
            <a:rPr lang="fr-FR" sz="1400" dirty="0" smtClean="0">
              <a:latin typeface="Perpetua" panose="02020502060401020303" pitchFamily="18" charset="0"/>
            </a:rPr>
            <a:t> : 231 207 €</a:t>
          </a:r>
          <a:endParaRPr lang="fr-FR" sz="1400" dirty="0">
            <a:latin typeface="Perpetua" panose="02020502060401020303" pitchFamily="18" charset="0"/>
          </a:endParaRPr>
        </a:p>
      </dgm:t>
    </dgm:pt>
    <dgm:pt modelId="{9D86A7C8-A1AC-4EA3-AFE8-B60219B3216B}" type="parTrans" cxnId="{64CFAE65-E7EF-4146-B9F2-A22C0E8071D0}">
      <dgm:prSet/>
      <dgm:spPr/>
      <dgm:t>
        <a:bodyPr/>
        <a:lstStyle/>
        <a:p>
          <a:endParaRPr lang="fr-FR">
            <a:latin typeface="PerE"/>
          </a:endParaRPr>
        </a:p>
      </dgm:t>
    </dgm:pt>
    <dgm:pt modelId="{BDFFC174-CF96-4CEB-B33C-F3ECAFD7725A}" type="sibTrans" cxnId="{64CFAE65-E7EF-4146-B9F2-A22C0E8071D0}">
      <dgm:prSet/>
      <dgm:spPr/>
      <dgm:t>
        <a:bodyPr/>
        <a:lstStyle/>
        <a:p>
          <a:endParaRPr lang="fr-FR">
            <a:latin typeface="PerE"/>
          </a:endParaRPr>
        </a:p>
      </dgm:t>
    </dgm:pt>
    <dgm:pt modelId="{3665AD37-47D4-42E8-80C7-D87F2B6A8657}">
      <dgm:prSet phldrT="[Texte]"/>
      <dgm:spPr/>
      <dgm:t>
        <a:bodyPr/>
        <a:lstStyle/>
        <a:p>
          <a:r>
            <a:rPr lang="fr-FR" b="1" dirty="0" smtClean="0">
              <a:solidFill>
                <a:srgbClr val="CC0066"/>
              </a:solidFill>
              <a:latin typeface="Perpetua" panose="02020502060401020303" pitchFamily="18" charset="0"/>
            </a:rPr>
            <a:t>HF LILLE</a:t>
          </a:r>
          <a:endParaRPr lang="fr-FR" b="1" dirty="0">
            <a:solidFill>
              <a:srgbClr val="CC0066"/>
            </a:solidFill>
            <a:latin typeface="Perpetua" panose="02020502060401020303" pitchFamily="18" charset="0"/>
          </a:endParaRPr>
        </a:p>
      </dgm:t>
    </dgm:pt>
    <dgm:pt modelId="{36E9FCEA-EF4C-4FE0-BA17-7B2647723A5D}" type="parTrans" cxnId="{FDB57CCA-A288-4E3F-81E6-6067F66166E6}">
      <dgm:prSet/>
      <dgm:spPr/>
      <dgm:t>
        <a:bodyPr/>
        <a:lstStyle/>
        <a:p>
          <a:endParaRPr lang="fr-FR">
            <a:latin typeface="PerE"/>
          </a:endParaRPr>
        </a:p>
      </dgm:t>
    </dgm:pt>
    <dgm:pt modelId="{7F3E7727-C4C2-4E1A-9904-F45139FA3D1A}" type="sibTrans" cxnId="{FDB57CCA-A288-4E3F-81E6-6067F66166E6}">
      <dgm:prSet/>
      <dgm:spPr/>
      <dgm:t>
        <a:bodyPr/>
        <a:lstStyle/>
        <a:p>
          <a:endParaRPr lang="fr-FR">
            <a:latin typeface="PerE"/>
          </a:endParaRPr>
        </a:p>
      </dgm:t>
    </dgm:pt>
    <dgm:pt modelId="{0A4A5E01-DCA5-4998-9B48-14EC16A66D98}">
      <dgm:prSet phldrT="[Texte]" custT="1"/>
      <dgm:spPr/>
      <dgm:t>
        <a:bodyPr/>
        <a:lstStyle/>
        <a:p>
          <a:r>
            <a:rPr lang="fr-FR" sz="1400" u="sng" dirty="0" smtClean="0">
              <a:latin typeface="Perpetua" panose="02020502060401020303" pitchFamily="18" charset="0"/>
            </a:rPr>
            <a:t>Forme</a:t>
          </a:r>
          <a:r>
            <a:rPr lang="fr-FR" sz="1400" dirty="0" smtClean="0">
              <a:latin typeface="Perpetua" panose="02020502060401020303" pitchFamily="18" charset="0"/>
            </a:rPr>
            <a:t>: SASU </a:t>
          </a:r>
          <a:endParaRPr lang="fr-FR" sz="1400" dirty="0">
            <a:latin typeface="Perpetua" panose="02020502060401020303" pitchFamily="18" charset="0"/>
          </a:endParaRPr>
        </a:p>
      </dgm:t>
    </dgm:pt>
    <dgm:pt modelId="{09AEB4E9-EA4D-442C-8F39-881759AD39A0}" type="parTrans" cxnId="{8E044893-D800-4AE0-89DF-065BA43E638A}">
      <dgm:prSet/>
      <dgm:spPr/>
      <dgm:t>
        <a:bodyPr/>
        <a:lstStyle/>
        <a:p>
          <a:endParaRPr lang="fr-FR">
            <a:latin typeface="PerE"/>
          </a:endParaRPr>
        </a:p>
      </dgm:t>
    </dgm:pt>
    <dgm:pt modelId="{C5ED7B4A-D56E-4131-B653-16F6AC6DC31F}" type="sibTrans" cxnId="{8E044893-D800-4AE0-89DF-065BA43E638A}">
      <dgm:prSet/>
      <dgm:spPr/>
      <dgm:t>
        <a:bodyPr/>
        <a:lstStyle/>
        <a:p>
          <a:endParaRPr lang="fr-FR">
            <a:latin typeface="PerE"/>
          </a:endParaRPr>
        </a:p>
      </dgm:t>
    </dgm:pt>
    <dgm:pt modelId="{3273991E-E41A-4D1E-A1C6-993B8920FDAD}">
      <dgm:prSet phldrT="[Texte]" custT="1"/>
      <dgm:spPr/>
      <dgm:t>
        <a:bodyPr/>
        <a:lstStyle/>
        <a:p>
          <a:r>
            <a:rPr lang="fr-FR" sz="1400" u="sng" dirty="0" smtClean="0">
              <a:latin typeface="Perpetua" panose="02020502060401020303" pitchFamily="18" charset="0"/>
            </a:rPr>
            <a:t>Capital</a:t>
          </a:r>
          <a:r>
            <a:rPr lang="fr-FR" sz="1400" dirty="0" smtClean="0">
              <a:latin typeface="Perpetua" panose="02020502060401020303" pitchFamily="18" charset="0"/>
            </a:rPr>
            <a:t>: 450 000 €</a:t>
          </a:r>
          <a:endParaRPr lang="fr-FR" sz="1400" dirty="0">
            <a:latin typeface="Perpetua" panose="02020502060401020303" pitchFamily="18" charset="0"/>
          </a:endParaRPr>
        </a:p>
      </dgm:t>
    </dgm:pt>
    <dgm:pt modelId="{9B84F55F-6174-495D-8CEE-4EB1E2A923D1}" type="parTrans" cxnId="{7494E30D-76F3-40B6-8CB0-F2C30AB7588D}">
      <dgm:prSet/>
      <dgm:spPr/>
      <dgm:t>
        <a:bodyPr/>
        <a:lstStyle/>
        <a:p>
          <a:endParaRPr lang="fr-FR">
            <a:latin typeface="PerE"/>
          </a:endParaRPr>
        </a:p>
      </dgm:t>
    </dgm:pt>
    <dgm:pt modelId="{EA96D101-7594-4D37-AAF8-5B4EB22F672F}" type="sibTrans" cxnId="{7494E30D-76F3-40B6-8CB0-F2C30AB7588D}">
      <dgm:prSet/>
      <dgm:spPr/>
      <dgm:t>
        <a:bodyPr/>
        <a:lstStyle/>
        <a:p>
          <a:endParaRPr lang="fr-FR">
            <a:latin typeface="PerE"/>
          </a:endParaRPr>
        </a:p>
      </dgm:t>
    </dgm:pt>
    <dgm:pt modelId="{232CE8F2-AF59-42F5-8541-790B135B6DFC}">
      <dgm:prSet phldrT="[Texte]"/>
      <dgm:spPr/>
      <dgm:t>
        <a:bodyPr/>
        <a:lstStyle/>
        <a:p>
          <a:r>
            <a:rPr lang="fr-FR" b="1" dirty="0" smtClean="0">
              <a:solidFill>
                <a:srgbClr val="CC0066"/>
              </a:solidFill>
              <a:latin typeface="Perpetua" panose="02020502060401020303" pitchFamily="18" charset="0"/>
            </a:rPr>
            <a:t>HF TOULOUSE</a:t>
          </a:r>
          <a:endParaRPr lang="fr-FR" b="1" dirty="0">
            <a:solidFill>
              <a:srgbClr val="CC0066"/>
            </a:solidFill>
            <a:latin typeface="Perpetua" panose="02020502060401020303" pitchFamily="18" charset="0"/>
          </a:endParaRPr>
        </a:p>
      </dgm:t>
    </dgm:pt>
    <dgm:pt modelId="{FCCB9918-C536-4E60-84A3-101F02A79242}" type="parTrans" cxnId="{E443348D-3939-49F1-A9F0-36613D3793E8}">
      <dgm:prSet/>
      <dgm:spPr/>
      <dgm:t>
        <a:bodyPr/>
        <a:lstStyle/>
        <a:p>
          <a:endParaRPr lang="fr-FR">
            <a:latin typeface="PerE"/>
          </a:endParaRPr>
        </a:p>
      </dgm:t>
    </dgm:pt>
    <dgm:pt modelId="{490F3906-9EC7-4C90-9751-329B2CD7B3EE}" type="sibTrans" cxnId="{E443348D-3939-49F1-A9F0-36613D3793E8}">
      <dgm:prSet/>
      <dgm:spPr/>
      <dgm:t>
        <a:bodyPr/>
        <a:lstStyle/>
        <a:p>
          <a:endParaRPr lang="fr-FR">
            <a:latin typeface="PerE"/>
          </a:endParaRPr>
        </a:p>
      </dgm:t>
    </dgm:pt>
    <dgm:pt modelId="{4FB4BEA7-9AD8-4901-87ED-4306E90A83FE}">
      <dgm:prSet phldrT="[Texte]" custT="1"/>
      <dgm:spPr/>
      <dgm:t>
        <a:bodyPr/>
        <a:lstStyle/>
        <a:p>
          <a:r>
            <a:rPr lang="fr-FR" sz="1400" u="sng" dirty="0" smtClean="0">
              <a:latin typeface="Perpetua" panose="02020502060401020303" pitchFamily="18" charset="0"/>
            </a:rPr>
            <a:t>Forme</a:t>
          </a:r>
          <a:r>
            <a:rPr lang="fr-FR" sz="1400" dirty="0" smtClean="0">
              <a:latin typeface="Perpetua" panose="02020502060401020303" pitchFamily="18" charset="0"/>
            </a:rPr>
            <a:t>: SASU </a:t>
          </a:r>
          <a:endParaRPr lang="fr-FR" sz="1400" dirty="0">
            <a:latin typeface="Perpetua" panose="02020502060401020303" pitchFamily="18" charset="0"/>
          </a:endParaRPr>
        </a:p>
      </dgm:t>
    </dgm:pt>
    <dgm:pt modelId="{1828D870-4B66-456E-8B62-446E98C2ADD4}" type="parTrans" cxnId="{418CB38E-CA19-4E71-8DD0-AD52C20BAA1B}">
      <dgm:prSet/>
      <dgm:spPr/>
      <dgm:t>
        <a:bodyPr/>
        <a:lstStyle/>
        <a:p>
          <a:endParaRPr lang="fr-FR">
            <a:latin typeface="PerE"/>
          </a:endParaRPr>
        </a:p>
      </dgm:t>
    </dgm:pt>
    <dgm:pt modelId="{37D30E6E-9B1E-4A81-A30C-27233E80DA6D}" type="sibTrans" cxnId="{418CB38E-CA19-4E71-8DD0-AD52C20BAA1B}">
      <dgm:prSet/>
      <dgm:spPr/>
      <dgm:t>
        <a:bodyPr/>
        <a:lstStyle/>
        <a:p>
          <a:endParaRPr lang="fr-FR">
            <a:latin typeface="PerE"/>
          </a:endParaRPr>
        </a:p>
      </dgm:t>
    </dgm:pt>
    <dgm:pt modelId="{EE7A4A28-E375-4503-8AA0-ECD069FB7B25}">
      <dgm:prSet phldrT="[Texte]" custT="1"/>
      <dgm:spPr/>
      <dgm:t>
        <a:bodyPr/>
        <a:lstStyle/>
        <a:p>
          <a:r>
            <a:rPr lang="fr-FR" sz="1400" u="sng" dirty="0" smtClean="0">
              <a:latin typeface="Perpetua" panose="02020502060401020303" pitchFamily="18" charset="0"/>
            </a:rPr>
            <a:t>Capital</a:t>
          </a:r>
          <a:r>
            <a:rPr lang="fr-FR" sz="1400" dirty="0" smtClean="0">
              <a:latin typeface="Perpetua" panose="02020502060401020303" pitchFamily="18" charset="0"/>
            </a:rPr>
            <a:t> : 156 250 € </a:t>
          </a:r>
          <a:endParaRPr lang="fr-FR" sz="1400" dirty="0">
            <a:latin typeface="Perpetua" panose="02020502060401020303" pitchFamily="18" charset="0"/>
          </a:endParaRPr>
        </a:p>
      </dgm:t>
    </dgm:pt>
    <dgm:pt modelId="{56AA25EB-B601-4CAD-9D8B-8E7C24AA609D}" type="parTrans" cxnId="{68401E22-3966-4A51-94B6-16F71266A8B6}">
      <dgm:prSet/>
      <dgm:spPr/>
      <dgm:t>
        <a:bodyPr/>
        <a:lstStyle/>
        <a:p>
          <a:endParaRPr lang="fr-FR">
            <a:latin typeface="PerE"/>
          </a:endParaRPr>
        </a:p>
      </dgm:t>
    </dgm:pt>
    <dgm:pt modelId="{933A9A4B-F8B1-4BB0-8B0B-AE9999C197A8}" type="sibTrans" cxnId="{68401E22-3966-4A51-94B6-16F71266A8B6}">
      <dgm:prSet/>
      <dgm:spPr/>
      <dgm:t>
        <a:bodyPr/>
        <a:lstStyle/>
        <a:p>
          <a:endParaRPr lang="fr-FR">
            <a:latin typeface="PerE"/>
          </a:endParaRPr>
        </a:p>
      </dgm:t>
    </dgm:pt>
    <dgm:pt modelId="{652F2893-2AFD-480F-B71E-F91CDC06BD0D}">
      <dgm:prSet phldrT="[Texte]" custT="1"/>
      <dgm:spPr/>
      <dgm:t>
        <a:bodyPr/>
        <a:lstStyle/>
        <a:p>
          <a:r>
            <a:rPr lang="fr-FR" sz="1400" u="sng" dirty="0" smtClean="0">
              <a:latin typeface="Perpetua" panose="02020502060401020303" pitchFamily="18" charset="0"/>
            </a:rPr>
            <a:t>Siège</a:t>
          </a:r>
          <a:r>
            <a:rPr lang="fr-FR" sz="1400" dirty="0" smtClean="0">
              <a:latin typeface="Perpetua" panose="02020502060401020303" pitchFamily="18" charset="0"/>
            </a:rPr>
            <a:t>: 55, bd Felix Faure – Parc du </a:t>
          </a:r>
          <a:r>
            <a:rPr lang="fr-FR" sz="1400" dirty="0" err="1" smtClean="0">
              <a:latin typeface="Perpetua" panose="02020502060401020303" pitchFamily="18" charset="0"/>
            </a:rPr>
            <a:t>Mauvin</a:t>
          </a:r>
          <a:r>
            <a:rPr lang="fr-FR" sz="1400" dirty="0" smtClean="0">
              <a:latin typeface="Perpetua" panose="02020502060401020303" pitchFamily="18" charset="0"/>
            </a:rPr>
            <a:t> – 93300 AUBERVILLIERS</a:t>
          </a:r>
          <a:endParaRPr lang="fr-FR" sz="1400" dirty="0">
            <a:latin typeface="Perpetua" panose="02020502060401020303" pitchFamily="18" charset="0"/>
          </a:endParaRPr>
        </a:p>
      </dgm:t>
    </dgm:pt>
    <dgm:pt modelId="{A7F4C225-DD12-4FE6-92FA-94176922A5CC}" type="parTrans" cxnId="{E6287889-AE23-4540-998F-3D7C8CD2D584}">
      <dgm:prSet/>
      <dgm:spPr/>
      <dgm:t>
        <a:bodyPr/>
        <a:lstStyle/>
        <a:p>
          <a:endParaRPr lang="fr-FR">
            <a:latin typeface="PerE"/>
          </a:endParaRPr>
        </a:p>
      </dgm:t>
    </dgm:pt>
    <dgm:pt modelId="{109802BB-6BD7-4BC5-9B8B-772429C538CC}" type="sibTrans" cxnId="{E6287889-AE23-4540-998F-3D7C8CD2D584}">
      <dgm:prSet/>
      <dgm:spPr/>
      <dgm:t>
        <a:bodyPr/>
        <a:lstStyle/>
        <a:p>
          <a:endParaRPr lang="fr-FR">
            <a:latin typeface="PerE"/>
          </a:endParaRPr>
        </a:p>
      </dgm:t>
    </dgm:pt>
    <dgm:pt modelId="{B6093B36-50BF-4980-9CA7-3A08A4B025EA}">
      <dgm:prSet phldrT="[Texte]" custT="1"/>
      <dgm:spPr/>
      <dgm:t>
        <a:bodyPr/>
        <a:lstStyle/>
        <a:p>
          <a:r>
            <a:rPr lang="fr-FR" sz="1400" u="sng" dirty="0" smtClean="0">
              <a:latin typeface="Perpetua" panose="02020502060401020303" pitchFamily="18" charset="0"/>
            </a:rPr>
            <a:t>RCS</a:t>
          </a:r>
          <a:r>
            <a:rPr lang="fr-FR" sz="1400" dirty="0" smtClean="0">
              <a:latin typeface="Perpetua" panose="02020502060401020303" pitchFamily="18" charset="0"/>
            </a:rPr>
            <a:t> : 803 128 842</a:t>
          </a:r>
          <a:endParaRPr lang="fr-FR" sz="1400" dirty="0">
            <a:latin typeface="Perpetua" panose="02020502060401020303" pitchFamily="18" charset="0"/>
          </a:endParaRPr>
        </a:p>
      </dgm:t>
    </dgm:pt>
    <dgm:pt modelId="{39159C98-142C-4D68-8083-8A134547E6EC}" type="parTrans" cxnId="{E1843886-BF4A-4C28-84F8-B953D6A77100}">
      <dgm:prSet/>
      <dgm:spPr/>
      <dgm:t>
        <a:bodyPr/>
        <a:lstStyle/>
        <a:p>
          <a:endParaRPr lang="fr-FR">
            <a:latin typeface="PerE"/>
          </a:endParaRPr>
        </a:p>
      </dgm:t>
    </dgm:pt>
    <dgm:pt modelId="{6CCC6C6D-EAA3-4A07-90DE-3333588AC244}" type="sibTrans" cxnId="{E1843886-BF4A-4C28-84F8-B953D6A77100}">
      <dgm:prSet/>
      <dgm:spPr/>
      <dgm:t>
        <a:bodyPr/>
        <a:lstStyle/>
        <a:p>
          <a:endParaRPr lang="fr-FR">
            <a:latin typeface="PerE"/>
          </a:endParaRPr>
        </a:p>
      </dgm:t>
    </dgm:pt>
    <dgm:pt modelId="{A07A89BA-D8CA-4B90-A78C-FB0356D036F2}">
      <dgm:prSet phldrT="[Texte]" custT="1"/>
      <dgm:spPr/>
      <dgm:t>
        <a:bodyPr/>
        <a:lstStyle/>
        <a:p>
          <a:r>
            <a:rPr lang="fr-FR" sz="1400" u="sng" dirty="0" smtClean="0">
              <a:latin typeface="Perpetua" panose="02020502060401020303" pitchFamily="18" charset="0"/>
            </a:rPr>
            <a:t>Siège</a:t>
          </a:r>
          <a:r>
            <a:rPr lang="fr-FR" sz="1400" dirty="0" smtClean="0">
              <a:latin typeface="Perpetua" panose="02020502060401020303" pitchFamily="18" charset="0"/>
            </a:rPr>
            <a:t> : 55, bd Felix Faure – Parc du </a:t>
          </a:r>
          <a:r>
            <a:rPr lang="fr-FR" sz="1400" dirty="0" err="1" smtClean="0">
              <a:latin typeface="Perpetua" panose="02020502060401020303" pitchFamily="18" charset="0"/>
            </a:rPr>
            <a:t>Mauvin</a:t>
          </a:r>
          <a:r>
            <a:rPr lang="fr-FR" sz="1400" dirty="0" smtClean="0">
              <a:latin typeface="Perpetua" panose="02020502060401020303" pitchFamily="18" charset="0"/>
            </a:rPr>
            <a:t> – 93300 AUBERVILLIERS</a:t>
          </a:r>
          <a:endParaRPr lang="fr-FR" sz="1400" dirty="0">
            <a:latin typeface="Perpetua" panose="02020502060401020303" pitchFamily="18" charset="0"/>
          </a:endParaRPr>
        </a:p>
      </dgm:t>
    </dgm:pt>
    <dgm:pt modelId="{0525B7EF-DA1E-4922-8CF8-702F392F2C66}" type="parTrans" cxnId="{B64A779C-BCA6-4765-8DB7-1C382F4BE21A}">
      <dgm:prSet/>
      <dgm:spPr/>
      <dgm:t>
        <a:bodyPr/>
        <a:lstStyle/>
        <a:p>
          <a:endParaRPr lang="fr-FR">
            <a:latin typeface="PerE"/>
          </a:endParaRPr>
        </a:p>
      </dgm:t>
    </dgm:pt>
    <dgm:pt modelId="{7C97E4D6-4119-4389-8930-B0F3E9E48127}" type="sibTrans" cxnId="{B64A779C-BCA6-4765-8DB7-1C382F4BE21A}">
      <dgm:prSet/>
      <dgm:spPr/>
      <dgm:t>
        <a:bodyPr/>
        <a:lstStyle/>
        <a:p>
          <a:endParaRPr lang="fr-FR">
            <a:latin typeface="PerE"/>
          </a:endParaRPr>
        </a:p>
      </dgm:t>
    </dgm:pt>
    <dgm:pt modelId="{031516AD-11C7-4327-AEE6-3FC1F21B9474}">
      <dgm:prSet phldrT="[Texte]" custT="1"/>
      <dgm:spPr/>
      <dgm:t>
        <a:bodyPr/>
        <a:lstStyle/>
        <a:p>
          <a:r>
            <a:rPr lang="fr-FR" sz="1400" u="sng" dirty="0" smtClean="0">
              <a:latin typeface="Perpetua" panose="02020502060401020303" pitchFamily="18" charset="0"/>
            </a:rPr>
            <a:t>RCS</a:t>
          </a:r>
          <a:r>
            <a:rPr lang="fr-FR" sz="1400" dirty="0" smtClean="0">
              <a:latin typeface="Perpetua" panose="02020502060401020303" pitchFamily="18" charset="0"/>
            </a:rPr>
            <a:t> : 831 195 383</a:t>
          </a:r>
          <a:endParaRPr lang="fr-FR" sz="1400" dirty="0">
            <a:latin typeface="Perpetua" panose="02020502060401020303" pitchFamily="18" charset="0"/>
          </a:endParaRPr>
        </a:p>
      </dgm:t>
    </dgm:pt>
    <dgm:pt modelId="{AE7ADBDF-8757-4912-8B45-91A3DC7DF399}" type="parTrans" cxnId="{A875383B-10EE-4B21-B966-A61C0D2597C6}">
      <dgm:prSet/>
      <dgm:spPr/>
      <dgm:t>
        <a:bodyPr/>
        <a:lstStyle/>
        <a:p>
          <a:endParaRPr lang="fr-FR">
            <a:latin typeface="PerE"/>
          </a:endParaRPr>
        </a:p>
      </dgm:t>
    </dgm:pt>
    <dgm:pt modelId="{B6B54134-60C3-4444-8A5B-5826D34CB9CF}" type="sibTrans" cxnId="{A875383B-10EE-4B21-B966-A61C0D2597C6}">
      <dgm:prSet/>
      <dgm:spPr/>
      <dgm:t>
        <a:bodyPr/>
        <a:lstStyle/>
        <a:p>
          <a:endParaRPr lang="fr-FR">
            <a:latin typeface="PerE"/>
          </a:endParaRPr>
        </a:p>
      </dgm:t>
    </dgm:pt>
    <dgm:pt modelId="{FF487CC7-CB32-4FBB-A534-C2B12975D73D}">
      <dgm:prSet phldrT="[Texte]" custT="1"/>
      <dgm:spPr/>
      <dgm:t>
        <a:bodyPr/>
        <a:lstStyle/>
        <a:p>
          <a:r>
            <a:rPr lang="fr-FR" sz="1400" u="sng" dirty="0" smtClean="0">
              <a:latin typeface="Perpetua" panose="02020502060401020303" pitchFamily="18" charset="0"/>
            </a:rPr>
            <a:t>Siège</a:t>
          </a:r>
          <a:r>
            <a:rPr lang="fr-FR" sz="1400" dirty="0" smtClean="0">
              <a:latin typeface="Perpetua" panose="02020502060401020303" pitchFamily="18" charset="0"/>
            </a:rPr>
            <a:t>: 55, bd Felix Faure – Parc du </a:t>
          </a:r>
          <a:r>
            <a:rPr lang="fr-FR" sz="1400" dirty="0" err="1" smtClean="0">
              <a:latin typeface="Perpetua" panose="02020502060401020303" pitchFamily="18" charset="0"/>
            </a:rPr>
            <a:t>Mauvin</a:t>
          </a:r>
          <a:r>
            <a:rPr lang="fr-FR" sz="1400" dirty="0" smtClean="0">
              <a:latin typeface="Perpetua" panose="02020502060401020303" pitchFamily="18" charset="0"/>
            </a:rPr>
            <a:t> – 93300 AUBERVILLIERS</a:t>
          </a:r>
          <a:endParaRPr lang="fr-FR" sz="1400" dirty="0">
            <a:latin typeface="Perpetua" panose="02020502060401020303" pitchFamily="18" charset="0"/>
          </a:endParaRPr>
        </a:p>
      </dgm:t>
    </dgm:pt>
    <dgm:pt modelId="{EFF10EE6-9DFD-47C4-AD35-B152EB431884}" type="parTrans" cxnId="{44967FC4-86A2-45FF-9941-A14A280A2162}">
      <dgm:prSet/>
      <dgm:spPr/>
      <dgm:t>
        <a:bodyPr/>
        <a:lstStyle/>
        <a:p>
          <a:endParaRPr lang="fr-FR">
            <a:latin typeface="PerE"/>
          </a:endParaRPr>
        </a:p>
      </dgm:t>
    </dgm:pt>
    <dgm:pt modelId="{0671D684-E09A-45A8-89B4-822C9981A2EC}" type="sibTrans" cxnId="{44967FC4-86A2-45FF-9941-A14A280A2162}">
      <dgm:prSet/>
      <dgm:spPr/>
      <dgm:t>
        <a:bodyPr/>
        <a:lstStyle/>
        <a:p>
          <a:endParaRPr lang="fr-FR">
            <a:latin typeface="PerE"/>
          </a:endParaRPr>
        </a:p>
      </dgm:t>
    </dgm:pt>
    <dgm:pt modelId="{B9B9CB29-4FD5-401B-A613-42C21ED62C01}">
      <dgm:prSet phldrT="[Texte]" custT="1"/>
      <dgm:spPr/>
      <dgm:t>
        <a:bodyPr/>
        <a:lstStyle/>
        <a:p>
          <a:r>
            <a:rPr lang="fr-FR" sz="1400" u="sng" dirty="0" smtClean="0">
              <a:latin typeface="Perpetua" panose="02020502060401020303" pitchFamily="18" charset="0"/>
            </a:rPr>
            <a:t>RCS</a:t>
          </a:r>
          <a:r>
            <a:rPr lang="fr-FR" sz="1400" dirty="0" smtClean="0">
              <a:latin typeface="Perpetua" panose="02020502060401020303" pitchFamily="18" charset="0"/>
            </a:rPr>
            <a:t> : 820 181 766</a:t>
          </a:r>
          <a:endParaRPr lang="fr-FR" sz="1400" dirty="0">
            <a:latin typeface="Perpetua" panose="02020502060401020303" pitchFamily="18" charset="0"/>
          </a:endParaRPr>
        </a:p>
      </dgm:t>
    </dgm:pt>
    <dgm:pt modelId="{EFE264B6-6B5B-4FA5-A57C-93EF623B8E8E}" type="parTrans" cxnId="{968A47F8-6846-4FD8-BA8A-327C85B24DD6}">
      <dgm:prSet/>
      <dgm:spPr/>
      <dgm:t>
        <a:bodyPr/>
        <a:lstStyle/>
        <a:p>
          <a:endParaRPr lang="fr-FR">
            <a:latin typeface="PerE"/>
          </a:endParaRPr>
        </a:p>
      </dgm:t>
    </dgm:pt>
    <dgm:pt modelId="{286E5265-F178-4327-9A1F-17624DCC1429}" type="sibTrans" cxnId="{968A47F8-6846-4FD8-BA8A-327C85B24DD6}">
      <dgm:prSet/>
      <dgm:spPr/>
      <dgm:t>
        <a:bodyPr/>
        <a:lstStyle/>
        <a:p>
          <a:endParaRPr lang="fr-FR">
            <a:latin typeface="PerE"/>
          </a:endParaRPr>
        </a:p>
      </dgm:t>
    </dgm:pt>
    <dgm:pt modelId="{BEAB7691-4DF3-4AEC-8F62-252B79FD3A80}">
      <dgm:prSet phldrT="[Texte]" custT="1"/>
      <dgm:spPr/>
      <dgm:t>
        <a:bodyPr/>
        <a:lstStyle/>
        <a:p>
          <a:r>
            <a:rPr lang="fr-FR" sz="1400" u="sng" dirty="0" smtClean="0">
              <a:latin typeface="Perpetua" panose="02020502060401020303" pitchFamily="18" charset="0"/>
            </a:rPr>
            <a:t>Date de création </a:t>
          </a:r>
          <a:r>
            <a:rPr lang="fr-FR" sz="1400" dirty="0" smtClean="0">
              <a:latin typeface="Perpetua" panose="02020502060401020303" pitchFamily="18" charset="0"/>
            </a:rPr>
            <a:t>: 2017</a:t>
          </a:r>
          <a:endParaRPr lang="fr-FR" sz="1400" dirty="0">
            <a:latin typeface="Perpetua" panose="02020502060401020303" pitchFamily="18" charset="0"/>
          </a:endParaRPr>
        </a:p>
      </dgm:t>
    </dgm:pt>
    <dgm:pt modelId="{AAD8A9AB-140A-45CA-BE6F-140EFB61DABD}" type="parTrans" cxnId="{87B85003-37A6-4733-AEEF-B13836931B62}">
      <dgm:prSet/>
      <dgm:spPr/>
      <dgm:t>
        <a:bodyPr/>
        <a:lstStyle/>
        <a:p>
          <a:endParaRPr lang="fr-FR"/>
        </a:p>
      </dgm:t>
    </dgm:pt>
    <dgm:pt modelId="{8F27873B-735D-4EF0-B979-6BA347FF8CB8}" type="sibTrans" cxnId="{87B85003-37A6-4733-AEEF-B13836931B62}">
      <dgm:prSet/>
      <dgm:spPr/>
      <dgm:t>
        <a:bodyPr/>
        <a:lstStyle/>
        <a:p>
          <a:endParaRPr lang="fr-FR"/>
        </a:p>
      </dgm:t>
    </dgm:pt>
    <dgm:pt modelId="{672C05BF-1413-4E84-8076-4026E891E8B2}">
      <dgm:prSet phldrT="[Texte]" custT="1"/>
      <dgm:spPr/>
      <dgm:t>
        <a:bodyPr/>
        <a:lstStyle/>
        <a:p>
          <a:r>
            <a:rPr lang="fr-FR" sz="1400" u="sng" dirty="0" smtClean="0">
              <a:latin typeface="Perpetua" panose="02020502060401020303" pitchFamily="18" charset="0"/>
            </a:rPr>
            <a:t>Date de création</a:t>
          </a:r>
          <a:r>
            <a:rPr lang="fr-FR" sz="1400" u="none" dirty="0" smtClean="0">
              <a:latin typeface="Perpetua" panose="02020502060401020303" pitchFamily="18" charset="0"/>
            </a:rPr>
            <a:t> </a:t>
          </a:r>
          <a:r>
            <a:rPr lang="fr-FR" sz="1400" dirty="0" smtClean="0">
              <a:latin typeface="Perpetua" panose="02020502060401020303" pitchFamily="18" charset="0"/>
            </a:rPr>
            <a:t>: 2016</a:t>
          </a:r>
          <a:endParaRPr lang="fr-FR" sz="1400" dirty="0">
            <a:latin typeface="Perpetua" panose="02020502060401020303" pitchFamily="18" charset="0"/>
          </a:endParaRPr>
        </a:p>
      </dgm:t>
    </dgm:pt>
    <dgm:pt modelId="{B6A11415-B658-4994-8F30-B7B0874C5573}" type="parTrans" cxnId="{221056EC-F18B-48A1-A54A-757EAE168C7D}">
      <dgm:prSet/>
      <dgm:spPr/>
      <dgm:t>
        <a:bodyPr/>
        <a:lstStyle/>
        <a:p>
          <a:endParaRPr lang="fr-FR"/>
        </a:p>
      </dgm:t>
    </dgm:pt>
    <dgm:pt modelId="{DB82CA91-698B-4067-AA8D-10680B421162}" type="sibTrans" cxnId="{221056EC-F18B-48A1-A54A-757EAE168C7D}">
      <dgm:prSet/>
      <dgm:spPr/>
      <dgm:t>
        <a:bodyPr/>
        <a:lstStyle/>
        <a:p>
          <a:endParaRPr lang="fr-FR"/>
        </a:p>
      </dgm:t>
    </dgm:pt>
    <dgm:pt modelId="{387D3EBE-56D8-446B-A739-94C5837F3DAF}">
      <dgm:prSet phldrT="[Texte]" custT="1"/>
      <dgm:spPr/>
      <dgm:t>
        <a:bodyPr/>
        <a:lstStyle/>
        <a:p>
          <a:r>
            <a:rPr lang="fr-FR" sz="1400" u="sng" dirty="0" smtClean="0">
              <a:latin typeface="Perpetua" panose="02020502060401020303" pitchFamily="18" charset="0"/>
            </a:rPr>
            <a:t>Date de création </a:t>
          </a:r>
          <a:r>
            <a:rPr lang="fr-FR" sz="1400" dirty="0" smtClean="0">
              <a:latin typeface="Perpetua" panose="02020502060401020303" pitchFamily="18" charset="0"/>
            </a:rPr>
            <a:t>: 2014</a:t>
          </a:r>
          <a:endParaRPr lang="fr-FR" sz="1400" dirty="0">
            <a:latin typeface="Perpetua" panose="02020502060401020303" pitchFamily="18" charset="0"/>
          </a:endParaRPr>
        </a:p>
      </dgm:t>
    </dgm:pt>
    <dgm:pt modelId="{B013C93D-8CFA-497E-94F3-74BC10C4EC2B}" type="parTrans" cxnId="{A7710DCE-FFFB-4E2D-90E7-E29CD4D72CD1}">
      <dgm:prSet/>
      <dgm:spPr/>
      <dgm:t>
        <a:bodyPr/>
        <a:lstStyle/>
        <a:p>
          <a:endParaRPr lang="fr-FR"/>
        </a:p>
      </dgm:t>
    </dgm:pt>
    <dgm:pt modelId="{BC7D756C-9A84-4B45-BEAB-0363F61A126F}" type="sibTrans" cxnId="{A7710DCE-FFFB-4E2D-90E7-E29CD4D72CD1}">
      <dgm:prSet/>
      <dgm:spPr/>
      <dgm:t>
        <a:bodyPr/>
        <a:lstStyle/>
        <a:p>
          <a:endParaRPr lang="fr-FR"/>
        </a:p>
      </dgm:t>
    </dgm:pt>
    <dgm:pt modelId="{D03A4091-B7B2-473E-AECE-1C8469AFF0B7}" type="pres">
      <dgm:prSet presAssocID="{F3A32FD5-299C-40BE-AA30-82E92851D799}" presName="Name0" presStyleCnt="0">
        <dgm:presLayoutVars>
          <dgm:dir/>
          <dgm:animLvl val="lvl"/>
          <dgm:resizeHandles val="exact"/>
        </dgm:presLayoutVars>
      </dgm:prSet>
      <dgm:spPr/>
      <dgm:t>
        <a:bodyPr/>
        <a:lstStyle/>
        <a:p>
          <a:endParaRPr lang="fr-FR"/>
        </a:p>
      </dgm:t>
    </dgm:pt>
    <dgm:pt modelId="{B5E09FF9-D845-4B43-87BB-815DF440EB19}" type="pres">
      <dgm:prSet presAssocID="{55EED6D3-F80E-4B0D-AED6-C5876201C8BC}" presName="composite" presStyleCnt="0"/>
      <dgm:spPr/>
    </dgm:pt>
    <dgm:pt modelId="{D834DA3E-4915-4ECE-B752-AA4E061E8874}" type="pres">
      <dgm:prSet presAssocID="{55EED6D3-F80E-4B0D-AED6-C5876201C8BC}" presName="parTx" presStyleLbl="alignNode1" presStyleIdx="0" presStyleCnt="3">
        <dgm:presLayoutVars>
          <dgm:chMax val="0"/>
          <dgm:chPref val="0"/>
          <dgm:bulletEnabled val="1"/>
        </dgm:presLayoutVars>
      </dgm:prSet>
      <dgm:spPr/>
      <dgm:t>
        <a:bodyPr/>
        <a:lstStyle/>
        <a:p>
          <a:endParaRPr lang="fr-FR"/>
        </a:p>
      </dgm:t>
    </dgm:pt>
    <dgm:pt modelId="{768BD640-13FF-4838-804D-B92B0692A691}" type="pres">
      <dgm:prSet presAssocID="{55EED6D3-F80E-4B0D-AED6-C5876201C8BC}" presName="desTx" presStyleLbl="alignAccFollowNode1" presStyleIdx="0" presStyleCnt="3">
        <dgm:presLayoutVars>
          <dgm:bulletEnabled val="1"/>
        </dgm:presLayoutVars>
      </dgm:prSet>
      <dgm:spPr/>
      <dgm:t>
        <a:bodyPr/>
        <a:lstStyle/>
        <a:p>
          <a:endParaRPr lang="fr-FR"/>
        </a:p>
      </dgm:t>
    </dgm:pt>
    <dgm:pt modelId="{4E4A532E-1A55-4EBE-8A54-364156EC435C}" type="pres">
      <dgm:prSet presAssocID="{0B304495-C3CC-47C6-A35D-CF3FBFB29378}" presName="space" presStyleCnt="0"/>
      <dgm:spPr/>
    </dgm:pt>
    <dgm:pt modelId="{AC8E6705-0A4E-4878-B07B-28889A9AFF70}" type="pres">
      <dgm:prSet presAssocID="{3665AD37-47D4-42E8-80C7-D87F2B6A8657}" presName="composite" presStyleCnt="0"/>
      <dgm:spPr/>
    </dgm:pt>
    <dgm:pt modelId="{1098D1EE-5533-4FCA-88C7-E1A74FF1CD4C}" type="pres">
      <dgm:prSet presAssocID="{3665AD37-47D4-42E8-80C7-D87F2B6A8657}" presName="parTx" presStyleLbl="alignNode1" presStyleIdx="1" presStyleCnt="3">
        <dgm:presLayoutVars>
          <dgm:chMax val="0"/>
          <dgm:chPref val="0"/>
          <dgm:bulletEnabled val="1"/>
        </dgm:presLayoutVars>
      </dgm:prSet>
      <dgm:spPr/>
      <dgm:t>
        <a:bodyPr/>
        <a:lstStyle/>
        <a:p>
          <a:endParaRPr lang="fr-FR"/>
        </a:p>
      </dgm:t>
    </dgm:pt>
    <dgm:pt modelId="{3296E2C8-A2FA-44E2-8A13-D190AAC1A3D9}" type="pres">
      <dgm:prSet presAssocID="{3665AD37-47D4-42E8-80C7-D87F2B6A8657}" presName="desTx" presStyleLbl="alignAccFollowNode1" presStyleIdx="1" presStyleCnt="3">
        <dgm:presLayoutVars>
          <dgm:bulletEnabled val="1"/>
        </dgm:presLayoutVars>
      </dgm:prSet>
      <dgm:spPr/>
      <dgm:t>
        <a:bodyPr/>
        <a:lstStyle/>
        <a:p>
          <a:endParaRPr lang="fr-FR"/>
        </a:p>
      </dgm:t>
    </dgm:pt>
    <dgm:pt modelId="{E3D21C2D-461B-42A3-96EF-556ECEEFC193}" type="pres">
      <dgm:prSet presAssocID="{7F3E7727-C4C2-4E1A-9904-F45139FA3D1A}" presName="space" presStyleCnt="0"/>
      <dgm:spPr/>
    </dgm:pt>
    <dgm:pt modelId="{852A9DEA-F761-4DE1-B601-2AD3199C83C8}" type="pres">
      <dgm:prSet presAssocID="{232CE8F2-AF59-42F5-8541-790B135B6DFC}" presName="composite" presStyleCnt="0"/>
      <dgm:spPr/>
    </dgm:pt>
    <dgm:pt modelId="{4BD9EE93-502B-409D-913F-93CBFA979E07}" type="pres">
      <dgm:prSet presAssocID="{232CE8F2-AF59-42F5-8541-790B135B6DFC}" presName="parTx" presStyleLbl="alignNode1" presStyleIdx="2" presStyleCnt="3">
        <dgm:presLayoutVars>
          <dgm:chMax val="0"/>
          <dgm:chPref val="0"/>
          <dgm:bulletEnabled val="1"/>
        </dgm:presLayoutVars>
      </dgm:prSet>
      <dgm:spPr/>
      <dgm:t>
        <a:bodyPr/>
        <a:lstStyle/>
        <a:p>
          <a:endParaRPr lang="fr-FR"/>
        </a:p>
      </dgm:t>
    </dgm:pt>
    <dgm:pt modelId="{B344DCF7-8377-4CB5-A7C4-925C7A6D4ACD}" type="pres">
      <dgm:prSet presAssocID="{232CE8F2-AF59-42F5-8541-790B135B6DFC}" presName="desTx" presStyleLbl="alignAccFollowNode1" presStyleIdx="2" presStyleCnt="3">
        <dgm:presLayoutVars>
          <dgm:bulletEnabled val="1"/>
        </dgm:presLayoutVars>
      </dgm:prSet>
      <dgm:spPr/>
      <dgm:t>
        <a:bodyPr/>
        <a:lstStyle/>
        <a:p>
          <a:endParaRPr lang="fr-FR"/>
        </a:p>
      </dgm:t>
    </dgm:pt>
  </dgm:ptLst>
  <dgm:cxnLst>
    <dgm:cxn modelId="{5B6B0B69-BD70-49B7-A3E4-418CCAB687F1}" type="presOf" srcId="{4FB4BEA7-9AD8-4901-87ED-4306E90A83FE}" destId="{B344DCF7-8377-4CB5-A7C4-925C7A6D4ACD}" srcOrd="0" destOrd="0" presId="urn:microsoft.com/office/officeart/2005/8/layout/hList1"/>
    <dgm:cxn modelId="{969A8259-DEF4-4702-8054-F0C7131D8AB3}" type="presOf" srcId="{A07A89BA-D8CA-4B90-A78C-FB0356D036F2}" destId="{3296E2C8-A2FA-44E2-8A13-D190AAC1A3D9}" srcOrd="0" destOrd="2" presId="urn:microsoft.com/office/officeart/2005/8/layout/hList1"/>
    <dgm:cxn modelId="{A558DA6A-21F9-413A-9A1B-6A48DF47204B}" type="presOf" srcId="{70B41280-A032-404B-A7BB-9947F126F509}" destId="{768BD640-13FF-4838-804D-B92B0692A691}" srcOrd="0" destOrd="1" presId="urn:microsoft.com/office/officeart/2005/8/layout/hList1"/>
    <dgm:cxn modelId="{6181B2FD-3134-4363-A5CF-7C5F152A70C9}" type="presOf" srcId="{EE7A4A28-E375-4503-8AA0-ECD069FB7B25}" destId="{B344DCF7-8377-4CB5-A7C4-925C7A6D4ACD}" srcOrd="0" destOrd="1" presId="urn:microsoft.com/office/officeart/2005/8/layout/hList1"/>
    <dgm:cxn modelId="{B64A779C-BCA6-4765-8DB7-1C382F4BE21A}" srcId="{3665AD37-47D4-42E8-80C7-D87F2B6A8657}" destId="{A07A89BA-D8CA-4B90-A78C-FB0356D036F2}" srcOrd="2" destOrd="0" parTransId="{0525B7EF-DA1E-4922-8CF8-702F392F2C66}" sibTransId="{7C97E4D6-4119-4389-8930-B0F3E9E48127}"/>
    <dgm:cxn modelId="{A48CAE39-3136-46F1-9FA4-175FF2D92FF3}" type="presOf" srcId="{031516AD-11C7-4327-AEE6-3FC1F21B9474}" destId="{3296E2C8-A2FA-44E2-8A13-D190AAC1A3D9}" srcOrd="0" destOrd="3" presId="urn:microsoft.com/office/officeart/2005/8/layout/hList1"/>
    <dgm:cxn modelId="{6C1CD696-5662-4B54-8132-8A1C4BAEB133}" type="presOf" srcId="{B6093B36-50BF-4980-9CA7-3A08A4B025EA}" destId="{768BD640-13FF-4838-804D-B92B0692A691}" srcOrd="0" destOrd="3" presId="urn:microsoft.com/office/officeart/2005/8/layout/hList1"/>
    <dgm:cxn modelId="{3962F8E7-4005-43B8-8436-4BAF06DD6D24}" type="presOf" srcId="{3273991E-E41A-4D1E-A1C6-993B8920FDAD}" destId="{3296E2C8-A2FA-44E2-8A13-D190AAC1A3D9}" srcOrd="0" destOrd="1" presId="urn:microsoft.com/office/officeart/2005/8/layout/hList1"/>
    <dgm:cxn modelId="{5895F18F-F75B-4351-9027-BF5470577CA6}" type="presOf" srcId="{B9B9CB29-4FD5-401B-A613-42C21ED62C01}" destId="{B344DCF7-8377-4CB5-A7C4-925C7A6D4ACD}" srcOrd="0" destOrd="3" presId="urn:microsoft.com/office/officeart/2005/8/layout/hList1"/>
    <dgm:cxn modelId="{400A7C1A-C97B-415C-A8A3-B4E63960ABAA}" type="presOf" srcId="{55EED6D3-F80E-4B0D-AED6-C5876201C8BC}" destId="{D834DA3E-4915-4ECE-B752-AA4E061E8874}" srcOrd="0" destOrd="0" presId="urn:microsoft.com/office/officeart/2005/8/layout/hList1"/>
    <dgm:cxn modelId="{E6287889-AE23-4540-998F-3D7C8CD2D584}" srcId="{55EED6D3-F80E-4B0D-AED6-C5876201C8BC}" destId="{652F2893-2AFD-480F-B71E-F91CDC06BD0D}" srcOrd="2" destOrd="0" parTransId="{A7F4C225-DD12-4FE6-92FA-94176922A5CC}" sibTransId="{109802BB-6BD7-4BC5-9B8B-772429C538CC}"/>
    <dgm:cxn modelId="{E1843886-BF4A-4C28-84F8-B953D6A77100}" srcId="{55EED6D3-F80E-4B0D-AED6-C5876201C8BC}" destId="{B6093B36-50BF-4980-9CA7-3A08A4B025EA}" srcOrd="3" destOrd="0" parTransId="{39159C98-142C-4D68-8083-8A134547E6EC}" sibTransId="{6CCC6C6D-EAA3-4A07-90DE-3333588AC244}"/>
    <dgm:cxn modelId="{64CFAE65-E7EF-4146-B9F2-A22C0E8071D0}" srcId="{55EED6D3-F80E-4B0D-AED6-C5876201C8BC}" destId="{70B41280-A032-404B-A7BB-9947F126F509}" srcOrd="1" destOrd="0" parTransId="{9D86A7C8-A1AC-4EA3-AFE8-B60219B3216B}" sibTransId="{BDFFC174-CF96-4CEB-B33C-F3ECAFD7725A}"/>
    <dgm:cxn modelId="{FDB57CCA-A288-4E3F-81E6-6067F66166E6}" srcId="{F3A32FD5-299C-40BE-AA30-82E92851D799}" destId="{3665AD37-47D4-42E8-80C7-D87F2B6A8657}" srcOrd="1" destOrd="0" parTransId="{36E9FCEA-EF4C-4FE0-BA17-7B2647723A5D}" sibTransId="{7F3E7727-C4C2-4E1A-9904-F45139FA3D1A}"/>
    <dgm:cxn modelId="{68401E22-3966-4A51-94B6-16F71266A8B6}" srcId="{232CE8F2-AF59-42F5-8541-790B135B6DFC}" destId="{EE7A4A28-E375-4503-8AA0-ECD069FB7B25}" srcOrd="1" destOrd="0" parTransId="{56AA25EB-B601-4CAD-9D8B-8E7C24AA609D}" sibTransId="{933A9A4B-F8B1-4BB0-8B0B-AE9999C197A8}"/>
    <dgm:cxn modelId="{D5264236-7988-4D3A-B5EC-B80C25CD9A74}" type="presOf" srcId="{387D3EBE-56D8-446B-A739-94C5837F3DAF}" destId="{768BD640-13FF-4838-804D-B92B0692A691}" srcOrd="0" destOrd="4" presId="urn:microsoft.com/office/officeart/2005/8/layout/hList1"/>
    <dgm:cxn modelId="{700A3442-1AC1-48B0-8E24-559207A8C47B}" srcId="{F3A32FD5-299C-40BE-AA30-82E92851D799}" destId="{55EED6D3-F80E-4B0D-AED6-C5876201C8BC}" srcOrd="0" destOrd="0" parTransId="{FBC87C35-BCAA-4131-A553-3088099995ED}" sibTransId="{0B304495-C3CC-47C6-A35D-CF3FBFB29378}"/>
    <dgm:cxn modelId="{418CB38E-CA19-4E71-8DD0-AD52C20BAA1B}" srcId="{232CE8F2-AF59-42F5-8541-790B135B6DFC}" destId="{4FB4BEA7-9AD8-4901-87ED-4306E90A83FE}" srcOrd="0" destOrd="0" parTransId="{1828D870-4B66-456E-8B62-446E98C2ADD4}" sibTransId="{37D30E6E-9B1E-4A81-A30C-27233E80DA6D}"/>
    <dgm:cxn modelId="{AB2D473D-3716-4C4A-811F-E12E5B8E4346}" type="presOf" srcId="{3665AD37-47D4-42E8-80C7-D87F2B6A8657}" destId="{1098D1EE-5533-4FCA-88C7-E1A74FF1CD4C}" srcOrd="0" destOrd="0" presId="urn:microsoft.com/office/officeart/2005/8/layout/hList1"/>
    <dgm:cxn modelId="{67141889-BCC7-4818-B42B-6FEEBE68ABDB}" type="presOf" srcId="{F3A32FD5-299C-40BE-AA30-82E92851D799}" destId="{D03A4091-B7B2-473E-AECE-1C8469AFF0B7}" srcOrd="0" destOrd="0" presId="urn:microsoft.com/office/officeart/2005/8/layout/hList1"/>
    <dgm:cxn modelId="{91E79094-48DF-47F9-A05A-A07161BAF8E7}" type="presOf" srcId="{232CE8F2-AF59-42F5-8541-790B135B6DFC}" destId="{4BD9EE93-502B-409D-913F-93CBFA979E07}" srcOrd="0" destOrd="0" presId="urn:microsoft.com/office/officeart/2005/8/layout/hList1"/>
    <dgm:cxn modelId="{7F494F3D-539E-4AC7-8D37-BEF73F4C8AE3}" type="presOf" srcId="{672C05BF-1413-4E84-8076-4026E891E8B2}" destId="{B344DCF7-8377-4CB5-A7C4-925C7A6D4ACD}" srcOrd="0" destOrd="4" presId="urn:microsoft.com/office/officeart/2005/8/layout/hList1"/>
    <dgm:cxn modelId="{87B85003-37A6-4733-AEEF-B13836931B62}" srcId="{3665AD37-47D4-42E8-80C7-D87F2B6A8657}" destId="{BEAB7691-4DF3-4AEC-8F62-252B79FD3A80}" srcOrd="4" destOrd="0" parTransId="{AAD8A9AB-140A-45CA-BE6F-140EFB61DABD}" sibTransId="{8F27873B-735D-4EF0-B979-6BA347FF8CB8}"/>
    <dgm:cxn modelId="{E443348D-3939-49F1-A9F0-36613D3793E8}" srcId="{F3A32FD5-299C-40BE-AA30-82E92851D799}" destId="{232CE8F2-AF59-42F5-8541-790B135B6DFC}" srcOrd="2" destOrd="0" parTransId="{FCCB9918-C536-4E60-84A3-101F02A79242}" sibTransId="{490F3906-9EC7-4C90-9751-329B2CD7B3EE}"/>
    <dgm:cxn modelId="{44967FC4-86A2-45FF-9941-A14A280A2162}" srcId="{232CE8F2-AF59-42F5-8541-790B135B6DFC}" destId="{FF487CC7-CB32-4FBB-A534-C2B12975D73D}" srcOrd="2" destOrd="0" parTransId="{EFF10EE6-9DFD-47C4-AD35-B152EB431884}" sibTransId="{0671D684-E09A-45A8-89B4-822C9981A2EC}"/>
    <dgm:cxn modelId="{10F24F6C-1DB8-4794-877D-808B250886E2}" type="presOf" srcId="{0A4A5E01-DCA5-4998-9B48-14EC16A66D98}" destId="{3296E2C8-A2FA-44E2-8A13-D190AAC1A3D9}" srcOrd="0" destOrd="0" presId="urn:microsoft.com/office/officeart/2005/8/layout/hList1"/>
    <dgm:cxn modelId="{7494E30D-76F3-40B6-8CB0-F2C30AB7588D}" srcId="{3665AD37-47D4-42E8-80C7-D87F2B6A8657}" destId="{3273991E-E41A-4D1E-A1C6-993B8920FDAD}" srcOrd="1" destOrd="0" parTransId="{9B84F55F-6174-495D-8CEE-4EB1E2A923D1}" sibTransId="{EA96D101-7594-4D37-AAF8-5B4EB22F672F}"/>
    <dgm:cxn modelId="{3D67573D-BDDB-4F35-8F84-13FCD6B2BEF1}" type="presOf" srcId="{B2370FC0-FAF6-47C2-ADFD-513ECBE5B77A}" destId="{768BD640-13FF-4838-804D-B92B0692A691}" srcOrd="0" destOrd="0" presId="urn:microsoft.com/office/officeart/2005/8/layout/hList1"/>
    <dgm:cxn modelId="{A9A3893E-9D1E-4B72-83EE-343BE421B924}" type="presOf" srcId="{652F2893-2AFD-480F-B71E-F91CDC06BD0D}" destId="{768BD640-13FF-4838-804D-B92B0692A691}" srcOrd="0" destOrd="2" presId="urn:microsoft.com/office/officeart/2005/8/layout/hList1"/>
    <dgm:cxn modelId="{73B58106-7E34-46B0-8CF2-6775DC3C4246}" type="presOf" srcId="{BEAB7691-4DF3-4AEC-8F62-252B79FD3A80}" destId="{3296E2C8-A2FA-44E2-8A13-D190AAC1A3D9}" srcOrd="0" destOrd="4" presId="urn:microsoft.com/office/officeart/2005/8/layout/hList1"/>
    <dgm:cxn modelId="{4CB9D779-7E7F-4C42-9CF2-54A857CC662E}" type="presOf" srcId="{FF487CC7-CB32-4FBB-A534-C2B12975D73D}" destId="{B344DCF7-8377-4CB5-A7C4-925C7A6D4ACD}" srcOrd="0" destOrd="2" presId="urn:microsoft.com/office/officeart/2005/8/layout/hList1"/>
    <dgm:cxn modelId="{8E044893-D800-4AE0-89DF-065BA43E638A}" srcId="{3665AD37-47D4-42E8-80C7-D87F2B6A8657}" destId="{0A4A5E01-DCA5-4998-9B48-14EC16A66D98}" srcOrd="0" destOrd="0" parTransId="{09AEB4E9-EA4D-442C-8F39-881759AD39A0}" sibTransId="{C5ED7B4A-D56E-4131-B653-16F6AC6DC31F}"/>
    <dgm:cxn modelId="{968A47F8-6846-4FD8-BA8A-327C85B24DD6}" srcId="{232CE8F2-AF59-42F5-8541-790B135B6DFC}" destId="{B9B9CB29-4FD5-401B-A613-42C21ED62C01}" srcOrd="3" destOrd="0" parTransId="{EFE264B6-6B5B-4FA5-A57C-93EF623B8E8E}" sibTransId="{286E5265-F178-4327-9A1F-17624DCC1429}"/>
    <dgm:cxn modelId="{221056EC-F18B-48A1-A54A-757EAE168C7D}" srcId="{232CE8F2-AF59-42F5-8541-790B135B6DFC}" destId="{672C05BF-1413-4E84-8076-4026E891E8B2}" srcOrd="4" destOrd="0" parTransId="{B6A11415-B658-4994-8F30-B7B0874C5573}" sibTransId="{DB82CA91-698B-4067-AA8D-10680B421162}"/>
    <dgm:cxn modelId="{A875383B-10EE-4B21-B966-A61C0D2597C6}" srcId="{3665AD37-47D4-42E8-80C7-D87F2B6A8657}" destId="{031516AD-11C7-4327-AEE6-3FC1F21B9474}" srcOrd="3" destOrd="0" parTransId="{AE7ADBDF-8757-4912-8B45-91A3DC7DF399}" sibTransId="{B6B54134-60C3-4444-8A5B-5826D34CB9CF}"/>
    <dgm:cxn modelId="{127AAF4F-D380-4831-89D5-0D70A9263D4B}" srcId="{55EED6D3-F80E-4B0D-AED6-C5876201C8BC}" destId="{B2370FC0-FAF6-47C2-ADFD-513ECBE5B77A}" srcOrd="0" destOrd="0" parTransId="{5A10BC00-E4BE-4277-BEDB-843CB39A5558}" sibTransId="{EE589FFD-C2B9-4037-997C-D5E9BCAA1C9E}"/>
    <dgm:cxn modelId="{A7710DCE-FFFB-4E2D-90E7-E29CD4D72CD1}" srcId="{55EED6D3-F80E-4B0D-AED6-C5876201C8BC}" destId="{387D3EBE-56D8-446B-A739-94C5837F3DAF}" srcOrd="4" destOrd="0" parTransId="{B013C93D-8CFA-497E-94F3-74BC10C4EC2B}" sibTransId="{BC7D756C-9A84-4B45-BEAB-0363F61A126F}"/>
    <dgm:cxn modelId="{521F7DC6-727E-4E24-9DFA-1AD4B239250C}" type="presParOf" srcId="{D03A4091-B7B2-473E-AECE-1C8469AFF0B7}" destId="{B5E09FF9-D845-4B43-87BB-815DF440EB19}" srcOrd="0" destOrd="0" presId="urn:microsoft.com/office/officeart/2005/8/layout/hList1"/>
    <dgm:cxn modelId="{FFEBB254-44C1-47F3-BE37-39CA8172DA15}" type="presParOf" srcId="{B5E09FF9-D845-4B43-87BB-815DF440EB19}" destId="{D834DA3E-4915-4ECE-B752-AA4E061E8874}" srcOrd="0" destOrd="0" presId="urn:microsoft.com/office/officeart/2005/8/layout/hList1"/>
    <dgm:cxn modelId="{A2E0E5D7-0CEE-4AD2-8C05-881C51ABD2F1}" type="presParOf" srcId="{B5E09FF9-D845-4B43-87BB-815DF440EB19}" destId="{768BD640-13FF-4838-804D-B92B0692A691}" srcOrd="1" destOrd="0" presId="urn:microsoft.com/office/officeart/2005/8/layout/hList1"/>
    <dgm:cxn modelId="{6AB5DB96-EEFF-4E85-9E5D-308AFAA2CF4F}" type="presParOf" srcId="{D03A4091-B7B2-473E-AECE-1C8469AFF0B7}" destId="{4E4A532E-1A55-4EBE-8A54-364156EC435C}" srcOrd="1" destOrd="0" presId="urn:microsoft.com/office/officeart/2005/8/layout/hList1"/>
    <dgm:cxn modelId="{D4A9096E-E2B8-4CE6-8B29-5CAD47DCBB41}" type="presParOf" srcId="{D03A4091-B7B2-473E-AECE-1C8469AFF0B7}" destId="{AC8E6705-0A4E-4878-B07B-28889A9AFF70}" srcOrd="2" destOrd="0" presId="urn:microsoft.com/office/officeart/2005/8/layout/hList1"/>
    <dgm:cxn modelId="{C6E021A2-654E-404C-B5DE-3DD09556D349}" type="presParOf" srcId="{AC8E6705-0A4E-4878-B07B-28889A9AFF70}" destId="{1098D1EE-5533-4FCA-88C7-E1A74FF1CD4C}" srcOrd="0" destOrd="0" presId="urn:microsoft.com/office/officeart/2005/8/layout/hList1"/>
    <dgm:cxn modelId="{1B54DD66-D847-40C7-B7A4-BF19653FA5F2}" type="presParOf" srcId="{AC8E6705-0A4E-4878-B07B-28889A9AFF70}" destId="{3296E2C8-A2FA-44E2-8A13-D190AAC1A3D9}" srcOrd="1" destOrd="0" presId="urn:microsoft.com/office/officeart/2005/8/layout/hList1"/>
    <dgm:cxn modelId="{AF9ABE76-1F39-4478-AF93-8B53128385E5}" type="presParOf" srcId="{D03A4091-B7B2-473E-AECE-1C8469AFF0B7}" destId="{E3D21C2D-461B-42A3-96EF-556ECEEFC193}" srcOrd="3" destOrd="0" presId="urn:microsoft.com/office/officeart/2005/8/layout/hList1"/>
    <dgm:cxn modelId="{BCF24EEC-6240-43BE-82DF-8E56879C9C62}" type="presParOf" srcId="{D03A4091-B7B2-473E-AECE-1C8469AFF0B7}" destId="{852A9DEA-F761-4DE1-B601-2AD3199C83C8}" srcOrd="4" destOrd="0" presId="urn:microsoft.com/office/officeart/2005/8/layout/hList1"/>
    <dgm:cxn modelId="{51A19087-27B4-4263-BEA4-6D80A609AF57}" type="presParOf" srcId="{852A9DEA-F761-4DE1-B601-2AD3199C83C8}" destId="{4BD9EE93-502B-409D-913F-93CBFA979E07}" srcOrd="0" destOrd="0" presId="urn:microsoft.com/office/officeart/2005/8/layout/hList1"/>
    <dgm:cxn modelId="{A1C8ACE8-3A65-442D-876B-AC603DA64262}" type="presParOf" srcId="{852A9DEA-F761-4DE1-B601-2AD3199C83C8}" destId="{B344DCF7-8377-4CB5-A7C4-925C7A6D4AC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6A0444A-C78D-4638-902C-CD31D40B3CFF}" type="doc">
      <dgm:prSet loTypeId="urn:microsoft.com/office/officeart/2005/8/layout/vList4" loCatId="list" qsTypeId="urn:microsoft.com/office/officeart/2005/8/quickstyle/simple1" qsCatId="simple" csTypeId="urn:microsoft.com/office/officeart/2005/8/colors/accent3_2" csCatId="accent3" phldr="1"/>
      <dgm:spPr/>
      <dgm:t>
        <a:bodyPr/>
        <a:lstStyle/>
        <a:p>
          <a:endParaRPr lang="fr-FR"/>
        </a:p>
      </dgm:t>
    </dgm:pt>
    <dgm:pt modelId="{183B09EB-ED6C-40EA-A329-4642C8D0B7CD}">
      <dgm:prSet phldrT="[Texte]"/>
      <dgm:spPr/>
      <dgm:t>
        <a:bodyPr/>
        <a:lstStyle/>
        <a:p>
          <a:r>
            <a:rPr lang="fr-FR" b="1" dirty="0" smtClean="0">
              <a:solidFill>
                <a:srgbClr val="CC0066"/>
              </a:solidFill>
              <a:latin typeface="Perpetua" panose="02020502060401020303" pitchFamily="18" charset="0"/>
            </a:rPr>
            <a:t>Données comptables</a:t>
          </a:r>
          <a:endParaRPr lang="fr-FR" b="1" dirty="0">
            <a:solidFill>
              <a:srgbClr val="CC0066"/>
            </a:solidFill>
            <a:latin typeface="Perpetua" panose="02020502060401020303" pitchFamily="18" charset="0"/>
          </a:endParaRPr>
        </a:p>
      </dgm:t>
    </dgm:pt>
    <dgm:pt modelId="{7D4BDFE9-DA45-44BB-B271-CA5B69CA87AB}" type="parTrans" cxnId="{615C0362-8F44-43D3-BCAB-531DE3EA2C1E}">
      <dgm:prSet/>
      <dgm:spPr/>
      <dgm:t>
        <a:bodyPr/>
        <a:lstStyle/>
        <a:p>
          <a:endParaRPr lang="fr-FR">
            <a:latin typeface="Perpetua" panose="02020502060401020303" pitchFamily="18" charset="0"/>
          </a:endParaRPr>
        </a:p>
      </dgm:t>
    </dgm:pt>
    <dgm:pt modelId="{BC776DB2-D968-4F62-81A7-7130450E6BA9}" type="sibTrans" cxnId="{615C0362-8F44-43D3-BCAB-531DE3EA2C1E}">
      <dgm:prSet/>
      <dgm:spPr/>
      <dgm:t>
        <a:bodyPr/>
        <a:lstStyle/>
        <a:p>
          <a:endParaRPr lang="fr-FR">
            <a:latin typeface="Perpetua" panose="02020502060401020303" pitchFamily="18" charset="0"/>
          </a:endParaRPr>
        </a:p>
      </dgm:t>
    </dgm:pt>
    <dgm:pt modelId="{D62B7D65-B575-4B2A-A9D3-7D11F40EFED1}">
      <dgm:prSet phldrT="[Texte]"/>
      <dgm:spPr/>
      <dgm:t>
        <a:bodyPr/>
        <a:lstStyle/>
        <a:p>
          <a:r>
            <a:rPr lang="fr-FR" dirty="0" smtClean="0">
              <a:latin typeface="Perpetua" panose="02020502060401020303" pitchFamily="18" charset="0"/>
            </a:rPr>
            <a:t>Comptes annuels</a:t>
          </a:r>
          <a:endParaRPr lang="fr-FR" dirty="0">
            <a:latin typeface="Perpetua" panose="02020502060401020303" pitchFamily="18" charset="0"/>
          </a:endParaRPr>
        </a:p>
      </dgm:t>
    </dgm:pt>
    <dgm:pt modelId="{95EA03A8-596F-432A-B5A1-8B41C5C75691}" type="parTrans" cxnId="{25790F54-1CDD-4D55-8BB7-1766689D16A2}">
      <dgm:prSet/>
      <dgm:spPr/>
      <dgm:t>
        <a:bodyPr/>
        <a:lstStyle/>
        <a:p>
          <a:endParaRPr lang="fr-FR">
            <a:latin typeface="Perpetua" panose="02020502060401020303" pitchFamily="18" charset="0"/>
          </a:endParaRPr>
        </a:p>
      </dgm:t>
    </dgm:pt>
    <dgm:pt modelId="{B43423E8-5CAC-4D7F-985B-FCED635CD4CA}" type="sibTrans" cxnId="{25790F54-1CDD-4D55-8BB7-1766689D16A2}">
      <dgm:prSet/>
      <dgm:spPr/>
      <dgm:t>
        <a:bodyPr/>
        <a:lstStyle/>
        <a:p>
          <a:endParaRPr lang="fr-FR">
            <a:latin typeface="Perpetua" panose="02020502060401020303" pitchFamily="18" charset="0"/>
          </a:endParaRPr>
        </a:p>
      </dgm:t>
    </dgm:pt>
    <dgm:pt modelId="{F822F0BD-E873-460D-A377-2D5912909792}">
      <dgm:prSet phldrT="[Texte]"/>
      <dgm:spPr/>
      <dgm:t>
        <a:bodyPr/>
        <a:lstStyle/>
        <a:p>
          <a:r>
            <a:rPr lang="fr-FR" dirty="0" smtClean="0">
              <a:latin typeface="Perpetua" panose="02020502060401020303" pitchFamily="18" charset="0"/>
            </a:rPr>
            <a:t>Rapports CAC</a:t>
          </a:r>
          <a:endParaRPr lang="fr-FR" dirty="0">
            <a:latin typeface="Perpetua" panose="02020502060401020303" pitchFamily="18" charset="0"/>
          </a:endParaRPr>
        </a:p>
      </dgm:t>
    </dgm:pt>
    <dgm:pt modelId="{10895C31-85EA-4D21-9416-F218688DCA43}" type="parTrans" cxnId="{4CDDD190-8F46-4E52-B1CA-038BF84E864B}">
      <dgm:prSet/>
      <dgm:spPr/>
      <dgm:t>
        <a:bodyPr/>
        <a:lstStyle/>
        <a:p>
          <a:endParaRPr lang="fr-FR">
            <a:latin typeface="Perpetua" panose="02020502060401020303" pitchFamily="18" charset="0"/>
          </a:endParaRPr>
        </a:p>
      </dgm:t>
    </dgm:pt>
    <dgm:pt modelId="{C05AE8F3-5D52-4A27-AE2E-CB04E0BAA8F6}" type="sibTrans" cxnId="{4CDDD190-8F46-4E52-B1CA-038BF84E864B}">
      <dgm:prSet/>
      <dgm:spPr/>
      <dgm:t>
        <a:bodyPr/>
        <a:lstStyle/>
        <a:p>
          <a:endParaRPr lang="fr-FR">
            <a:latin typeface="Perpetua" panose="02020502060401020303" pitchFamily="18" charset="0"/>
          </a:endParaRPr>
        </a:p>
      </dgm:t>
    </dgm:pt>
    <dgm:pt modelId="{569F95BF-DCA5-46F9-AD81-2019C7EA0485}">
      <dgm:prSet phldrT="[Texte]"/>
      <dgm:spPr/>
      <dgm:t>
        <a:bodyPr/>
        <a:lstStyle/>
        <a:p>
          <a:r>
            <a:rPr lang="fr-FR" b="1" dirty="0" smtClean="0">
              <a:solidFill>
                <a:srgbClr val="CC0066"/>
              </a:solidFill>
              <a:latin typeface="Perpetua" panose="02020502060401020303" pitchFamily="18" charset="0"/>
            </a:rPr>
            <a:t>Informations juridiques</a:t>
          </a:r>
          <a:endParaRPr lang="fr-FR" b="1" dirty="0">
            <a:solidFill>
              <a:srgbClr val="CC0066"/>
            </a:solidFill>
            <a:latin typeface="Perpetua" panose="02020502060401020303" pitchFamily="18" charset="0"/>
          </a:endParaRPr>
        </a:p>
      </dgm:t>
    </dgm:pt>
    <dgm:pt modelId="{9CF3B00A-1C09-4493-B02B-FCF1AC038040}" type="parTrans" cxnId="{A49F2038-0399-4779-9CBE-7D63A40C3211}">
      <dgm:prSet/>
      <dgm:spPr/>
      <dgm:t>
        <a:bodyPr/>
        <a:lstStyle/>
        <a:p>
          <a:endParaRPr lang="fr-FR">
            <a:latin typeface="Perpetua" panose="02020502060401020303" pitchFamily="18" charset="0"/>
          </a:endParaRPr>
        </a:p>
      </dgm:t>
    </dgm:pt>
    <dgm:pt modelId="{ADC52126-E1D9-4992-AA63-5EAC908BE6A4}" type="sibTrans" cxnId="{A49F2038-0399-4779-9CBE-7D63A40C3211}">
      <dgm:prSet/>
      <dgm:spPr/>
      <dgm:t>
        <a:bodyPr/>
        <a:lstStyle/>
        <a:p>
          <a:endParaRPr lang="fr-FR">
            <a:latin typeface="Perpetua" panose="02020502060401020303" pitchFamily="18" charset="0"/>
          </a:endParaRPr>
        </a:p>
      </dgm:t>
    </dgm:pt>
    <dgm:pt modelId="{2BCCEDDB-DD66-49DC-85CB-B0B484A26079}">
      <dgm:prSet phldrT="[Texte]"/>
      <dgm:spPr/>
      <dgm:t>
        <a:bodyPr/>
        <a:lstStyle/>
        <a:p>
          <a:r>
            <a:rPr lang="fr-FR" dirty="0" smtClean="0">
              <a:latin typeface="Perpetua" panose="02020502060401020303" pitchFamily="18" charset="0"/>
            </a:rPr>
            <a:t>Statuts, </a:t>
          </a:r>
          <a:r>
            <a:rPr lang="fr-FR" dirty="0" err="1" smtClean="0">
              <a:latin typeface="Perpetua" panose="02020502060401020303" pitchFamily="18" charset="0"/>
            </a:rPr>
            <a:t>Kbis</a:t>
          </a:r>
          <a:endParaRPr lang="fr-FR" dirty="0">
            <a:latin typeface="Perpetua" panose="02020502060401020303" pitchFamily="18" charset="0"/>
          </a:endParaRPr>
        </a:p>
      </dgm:t>
    </dgm:pt>
    <dgm:pt modelId="{0DB07097-DD3E-4FDE-BB7C-FEDF160382DA}" type="parTrans" cxnId="{EC651988-C57C-45F5-9762-1003998E92E3}">
      <dgm:prSet/>
      <dgm:spPr/>
      <dgm:t>
        <a:bodyPr/>
        <a:lstStyle/>
        <a:p>
          <a:endParaRPr lang="fr-FR">
            <a:latin typeface="Perpetua" panose="02020502060401020303" pitchFamily="18" charset="0"/>
          </a:endParaRPr>
        </a:p>
      </dgm:t>
    </dgm:pt>
    <dgm:pt modelId="{4BF00163-7EE8-4AFB-BFAB-5DC230FC34DD}" type="sibTrans" cxnId="{EC651988-C57C-45F5-9762-1003998E92E3}">
      <dgm:prSet/>
      <dgm:spPr/>
      <dgm:t>
        <a:bodyPr/>
        <a:lstStyle/>
        <a:p>
          <a:endParaRPr lang="fr-FR">
            <a:latin typeface="Perpetua" panose="02020502060401020303" pitchFamily="18" charset="0"/>
          </a:endParaRPr>
        </a:p>
      </dgm:t>
    </dgm:pt>
    <dgm:pt modelId="{7C3BBC9F-94E5-4027-83BF-616E9435A4A9}">
      <dgm:prSet phldrT="[Texte]"/>
      <dgm:spPr/>
      <dgm:t>
        <a:bodyPr/>
        <a:lstStyle/>
        <a:p>
          <a:r>
            <a:rPr lang="fr-FR" dirty="0" smtClean="0">
              <a:latin typeface="Perpetua" panose="02020502060401020303" pitchFamily="18" charset="0"/>
            </a:rPr>
            <a:t>Etats des inscriptions</a:t>
          </a:r>
          <a:endParaRPr lang="fr-FR" dirty="0">
            <a:latin typeface="Perpetua" panose="02020502060401020303" pitchFamily="18" charset="0"/>
          </a:endParaRPr>
        </a:p>
      </dgm:t>
    </dgm:pt>
    <dgm:pt modelId="{E9A3FE4E-C601-4100-A118-08B226E207A9}" type="parTrans" cxnId="{E68397D8-A82D-4174-90C4-40A9999BAFBB}">
      <dgm:prSet/>
      <dgm:spPr/>
      <dgm:t>
        <a:bodyPr/>
        <a:lstStyle/>
        <a:p>
          <a:endParaRPr lang="fr-FR">
            <a:latin typeface="Perpetua" panose="02020502060401020303" pitchFamily="18" charset="0"/>
          </a:endParaRPr>
        </a:p>
      </dgm:t>
    </dgm:pt>
    <dgm:pt modelId="{4736C574-7DC3-4F13-87DC-5C9E8C96A149}" type="sibTrans" cxnId="{E68397D8-A82D-4174-90C4-40A9999BAFBB}">
      <dgm:prSet/>
      <dgm:spPr/>
      <dgm:t>
        <a:bodyPr/>
        <a:lstStyle/>
        <a:p>
          <a:endParaRPr lang="fr-FR">
            <a:latin typeface="Perpetua" panose="02020502060401020303" pitchFamily="18" charset="0"/>
          </a:endParaRPr>
        </a:p>
      </dgm:t>
    </dgm:pt>
    <dgm:pt modelId="{78E9D5A9-196C-4207-B4C0-631C836A0640}">
      <dgm:prSet phldrT="[Texte]"/>
      <dgm:spPr/>
      <dgm:t>
        <a:bodyPr/>
        <a:lstStyle/>
        <a:p>
          <a:r>
            <a:rPr lang="fr-FR" b="1" dirty="0" smtClean="0">
              <a:solidFill>
                <a:srgbClr val="CC0066"/>
              </a:solidFill>
              <a:latin typeface="Perpetua" panose="02020502060401020303" pitchFamily="18" charset="0"/>
            </a:rPr>
            <a:t>Données sociales</a:t>
          </a:r>
          <a:endParaRPr lang="fr-FR" b="1" dirty="0">
            <a:solidFill>
              <a:srgbClr val="CC0066"/>
            </a:solidFill>
            <a:latin typeface="Perpetua" panose="02020502060401020303" pitchFamily="18" charset="0"/>
          </a:endParaRPr>
        </a:p>
      </dgm:t>
    </dgm:pt>
    <dgm:pt modelId="{17B5B9C5-5917-4E53-8101-94B7DD1E3EF2}" type="parTrans" cxnId="{AB0F8548-BF56-4169-8D72-E9E80EA7B8D9}">
      <dgm:prSet/>
      <dgm:spPr/>
      <dgm:t>
        <a:bodyPr/>
        <a:lstStyle/>
        <a:p>
          <a:endParaRPr lang="fr-FR">
            <a:latin typeface="Perpetua" panose="02020502060401020303" pitchFamily="18" charset="0"/>
          </a:endParaRPr>
        </a:p>
      </dgm:t>
    </dgm:pt>
    <dgm:pt modelId="{1A0B1837-CE6E-4817-8A57-2496066AFFA5}" type="sibTrans" cxnId="{AB0F8548-BF56-4169-8D72-E9E80EA7B8D9}">
      <dgm:prSet/>
      <dgm:spPr/>
      <dgm:t>
        <a:bodyPr/>
        <a:lstStyle/>
        <a:p>
          <a:endParaRPr lang="fr-FR">
            <a:latin typeface="Perpetua" panose="02020502060401020303" pitchFamily="18" charset="0"/>
          </a:endParaRPr>
        </a:p>
      </dgm:t>
    </dgm:pt>
    <dgm:pt modelId="{783E6D4D-BCC4-4228-8CF5-9FB5A6C39077}">
      <dgm:prSet phldrT="[Texte]"/>
      <dgm:spPr/>
      <dgm:t>
        <a:bodyPr/>
        <a:lstStyle/>
        <a:p>
          <a:r>
            <a:rPr lang="fr-FR" dirty="0" smtClean="0">
              <a:latin typeface="Perpetua" panose="02020502060401020303" pitchFamily="18" charset="0"/>
            </a:rPr>
            <a:t>Listes des contrats</a:t>
          </a:r>
          <a:endParaRPr lang="fr-FR" dirty="0">
            <a:latin typeface="Perpetua" panose="02020502060401020303" pitchFamily="18" charset="0"/>
          </a:endParaRPr>
        </a:p>
      </dgm:t>
    </dgm:pt>
    <dgm:pt modelId="{163C6235-3A18-4E0D-AEF7-C846295D8299}" type="parTrans" cxnId="{E69F599D-60FD-4B05-9A03-FAB7569BD58A}">
      <dgm:prSet/>
      <dgm:spPr/>
      <dgm:t>
        <a:bodyPr/>
        <a:lstStyle/>
        <a:p>
          <a:endParaRPr lang="fr-FR">
            <a:latin typeface="Perpetua" panose="02020502060401020303" pitchFamily="18" charset="0"/>
          </a:endParaRPr>
        </a:p>
      </dgm:t>
    </dgm:pt>
    <dgm:pt modelId="{B6DB7629-50F3-4F52-9253-51B621FF5008}" type="sibTrans" cxnId="{E69F599D-60FD-4B05-9A03-FAB7569BD58A}">
      <dgm:prSet/>
      <dgm:spPr/>
      <dgm:t>
        <a:bodyPr/>
        <a:lstStyle/>
        <a:p>
          <a:endParaRPr lang="fr-FR">
            <a:latin typeface="Perpetua" panose="02020502060401020303" pitchFamily="18" charset="0"/>
          </a:endParaRPr>
        </a:p>
      </dgm:t>
    </dgm:pt>
    <dgm:pt modelId="{0C8EB1CC-2D9E-4958-AFC6-D4529F1C26B7}">
      <dgm:prSet phldrT="[Texte]"/>
      <dgm:spPr/>
      <dgm:t>
        <a:bodyPr/>
        <a:lstStyle/>
        <a:p>
          <a:r>
            <a:rPr lang="fr-FR" dirty="0" smtClean="0">
              <a:latin typeface="Perpetua" panose="02020502060401020303" pitchFamily="18" charset="0"/>
            </a:rPr>
            <a:t>Baux commerciaux</a:t>
          </a:r>
          <a:endParaRPr lang="fr-FR" dirty="0">
            <a:latin typeface="Perpetua" panose="02020502060401020303" pitchFamily="18" charset="0"/>
          </a:endParaRPr>
        </a:p>
      </dgm:t>
    </dgm:pt>
    <dgm:pt modelId="{BEEE12FD-4552-4716-BE8E-4EC09393AAD4}" type="parTrans" cxnId="{5F5D733C-92E0-493D-BAFA-978C0DCC6843}">
      <dgm:prSet/>
      <dgm:spPr/>
      <dgm:t>
        <a:bodyPr/>
        <a:lstStyle/>
        <a:p>
          <a:endParaRPr lang="fr-FR">
            <a:latin typeface="Perpetua" panose="02020502060401020303" pitchFamily="18" charset="0"/>
          </a:endParaRPr>
        </a:p>
      </dgm:t>
    </dgm:pt>
    <dgm:pt modelId="{5EB995BF-91ED-456E-86BD-2F7A356F55B8}" type="sibTrans" cxnId="{5F5D733C-92E0-493D-BAFA-978C0DCC6843}">
      <dgm:prSet/>
      <dgm:spPr/>
      <dgm:t>
        <a:bodyPr/>
        <a:lstStyle/>
        <a:p>
          <a:endParaRPr lang="fr-FR">
            <a:latin typeface="Perpetua" panose="02020502060401020303" pitchFamily="18" charset="0"/>
          </a:endParaRPr>
        </a:p>
      </dgm:t>
    </dgm:pt>
    <dgm:pt modelId="{75981040-7091-4661-84AB-E7CBC1B56F53}">
      <dgm:prSet phldrT="[Texte]"/>
      <dgm:spPr/>
      <dgm:t>
        <a:bodyPr/>
        <a:lstStyle/>
        <a:p>
          <a:endParaRPr lang="fr-FR" dirty="0">
            <a:latin typeface="Perpetua" panose="02020502060401020303" pitchFamily="18" charset="0"/>
          </a:endParaRPr>
        </a:p>
      </dgm:t>
    </dgm:pt>
    <dgm:pt modelId="{5A4960F3-1AE0-49C2-8E3C-C450547F5FAD}" type="parTrans" cxnId="{DBDF020F-9C23-4270-A4A7-E64C7BE5CC5C}">
      <dgm:prSet/>
      <dgm:spPr/>
      <dgm:t>
        <a:bodyPr/>
        <a:lstStyle/>
        <a:p>
          <a:endParaRPr lang="fr-FR">
            <a:latin typeface="Perpetua" panose="02020502060401020303" pitchFamily="18" charset="0"/>
          </a:endParaRPr>
        </a:p>
      </dgm:t>
    </dgm:pt>
    <dgm:pt modelId="{966DC2E3-741A-47D4-83D5-FBB26F2015BB}" type="sibTrans" cxnId="{DBDF020F-9C23-4270-A4A7-E64C7BE5CC5C}">
      <dgm:prSet/>
      <dgm:spPr/>
      <dgm:t>
        <a:bodyPr/>
        <a:lstStyle/>
        <a:p>
          <a:endParaRPr lang="fr-FR">
            <a:latin typeface="Perpetua" panose="02020502060401020303" pitchFamily="18" charset="0"/>
          </a:endParaRPr>
        </a:p>
      </dgm:t>
    </dgm:pt>
    <dgm:pt modelId="{0DF5CBDC-C3C2-484C-AE8B-22D9179923F0}">
      <dgm:prSet phldrT="[Texte]"/>
      <dgm:spPr/>
      <dgm:t>
        <a:bodyPr/>
        <a:lstStyle/>
        <a:p>
          <a:r>
            <a:rPr lang="fr-FR" b="1" dirty="0" smtClean="0">
              <a:solidFill>
                <a:srgbClr val="CC0066"/>
              </a:solidFill>
              <a:latin typeface="Perpetua" panose="02020502060401020303" pitchFamily="18" charset="0"/>
            </a:rPr>
            <a:t>Exploitation</a:t>
          </a:r>
          <a:endParaRPr lang="fr-FR" b="1" dirty="0">
            <a:solidFill>
              <a:srgbClr val="CC0066"/>
            </a:solidFill>
            <a:latin typeface="Perpetua" panose="02020502060401020303" pitchFamily="18" charset="0"/>
          </a:endParaRPr>
        </a:p>
      </dgm:t>
    </dgm:pt>
    <dgm:pt modelId="{A45179D6-3F3C-4C59-91AE-20C426FCB708}" type="parTrans" cxnId="{B99871FA-F734-4EFC-B33E-BC2E2D6F68AA}">
      <dgm:prSet/>
      <dgm:spPr/>
      <dgm:t>
        <a:bodyPr/>
        <a:lstStyle/>
        <a:p>
          <a:endParaRPr lang="fr-FR">
            <a:latin typeface="Perpetua" panose="02020502060401020303" pitchFamily="18" charset="0"/>
          </a:endParaRPr>
        </a:p>
      </dgm:t>
    </dgm:pt>
    <dgm:pt modelId="{C3F03B33-17FA-4399-A4EA-4DAF3EDEF0CB}" type="sibTrans" cxnId="{B99871FA-F734-4EFC-B33E-BC2E2D6F68AA}">
      <dgm:prSet/>
      <dgm:spPr/>
      <dgm:t>
        <a:bodyPr/>
        <a:lstStyle/>
        <a:p>
          <a:endParaRPr lang="fr-FR">
            <a:latin typeface="Perpetua" panose="02020502060401020303" pitchFamily="18" charset="0"/>
          </a:endParaRPr>
        </a:p>
      </dgm:t>
    </dgm:pt>
    <dgm:pt modelId="{7004D08A-47F7-43F9-82D9-EF9603BC9438}">
      <dgm:prSet phldrT="[Texte]"/>
      <dgm:spPr/>
      <dgm:t>
        <a:bodyPr/>
        <a:lstStyle/>
        <a:p>
          <a:r>
            <a:rPr lang="fr-FR" dirty="0" smtClean="0">
              <a:latin typeface="Perpetua" panose="02020502060401020303" pitchFamily="18" charset="0"/>
            </a:rPr>
            <a:t>Propriété intellectuelle</a:t>
          </a:r>
          <a:endParaRPr lang="fr-FR" dirty="0">
            <a:latin typeface="Perpetua" panose="02020502060401020303" pitchFamily="18" charset="0"/>
          </a:endParaRPr>
        </a:p>
      </dgm:t>
    </dgm:pt>
    <dgm:pt modelId="{A8A3D6FC-2B8B-4810-A4F8-214DBB8557E0}" type="parTrans" cxnId="{77A11723-85C3-4FDE-A636-91295EC4624A}">
      <dgm:prSet/>
      <dgm:spPr/>
      <dgm:t>
        <a:bodyPr/>
        <a:lstStyle/>
        <a:p>
          <a:endParaRPr lang="fr-FR">
            <a:latin typeface="Perpetua" panose="02020502060401020303" pitchFamily="18" charset="0"/>
          </a:endParaRPr>
        </a:p>
      </dgm:t>
    </dgm:pt>
    <dgm:pt modelId="{0C35D21F-4148-49EB-8F55-B75BB2308F59}" type="sibTrans" cxnId="{77A11723-85C3-4FDE-A636-91295EC4624A}">
      <dgm:prSet/>
      <dgm:spPr/>
      <dgm:t>
        <a:bodyPr/>
        <a:lstStyle/>
        <a:p>
          <a:endParaRPr lang="fr-FR">
            <a:latin typeface="Perpetua" panose="02020502060401020303" pitchFamily="18" charset="0"/>
          </a:endParaRPr>
        </a:p>
      </dgm:t>
    </dgm:pt>
    <dgm:pt modelId="{45F15A48-9716-4DAD-B044-5359635641C4}">
      <dgm:prSet/>
      <dgm:spPr/>
      <dgm:t>
        <a:bodyPr/>
        <a:lstStyle/>
        <a:p>
          <a:r>
            <a:rPr lang="fr-FR" dirty="0" smtClean="0">
              <a:latin typeface="Perpetua" panose="02020502060401020303" pitchFamily="18" charset="0"/>
            </a:rPr>
            <a:t>Listes des salariés par catégories professionnelles</a:t>
          </a:r>
          <a:endParaRPr lang="fr-FR" dirty="0">
            <a:latin typeface="Perpetua" panose="02020502060401020303" pitchFamily="18" charset="0"/>
          </a:endParaRPr>
        </a:p>
      </dgm:t>
    </dgm:pt>
    <dgm:pt modelId="{1E088C60-21A9-496C-9D41-A0CA3020609A}" type="parTrans" cxnId="{6B7EB83F-F799-44E3-992B-26E55686BF51}">
      <dgm:prSet/>
      <dgm:spPr/>
      <dgm:t>
        <a:bodyPr/>
        <a:lstStyle/>
        <a:p>
          <a:endParaRPr lang="fr-FR">
            <a:latin typeface="Perpetua" panose="02020502060401020303" pitchFamily="18" charset="0"/>
          </a:endParaRPr>
        </a:p>
      </dgm:t>
    </dgm:pt>
    <dgm:pt modelId="{AD7EB9B7-9923-43CB-AC4B-8E91257BCA0D}" type="sibTrans" cxnId="{6B7EB83F-F799-44E3-992B-26E55686BF51}">
      <dgm:prSet/>
      <dgm:spPr/>
      <dgm:t>
        <a:bodyPr/>
        <a:lstStyle/>
        <a:p>
          <a:endParaRPr lang="fr-FR">
            <a:latin typeface="Perpetua" panose="02020502060401020303" pitchFamily="18" charset="0"/>
          </a:endParaRPr>
        </a:p>
      </dgm:t>
    </dgm:pt>
    <dgm:pt modelId="{0C3491B0-49ED-4D55-BE35-643CB8AAEAD4}">
      <dgm:prSet/>
      <dgm:spPr/>
      <dgm:t>
        <a:bodyPr/>
        <a:lstStyle/>
        <a:p>
          <a:r>
            <a:rPr lang="fr-FR" dirty="0" smtClean="0">
              <a:latin typeface="Perpetua" panose="02020502060401020303" pitchFamily="18" charset="0"/>
            </a:rPr>
            <a:t>Congés payés acquis non pris</a:t>
          </a:r>
          <a:endParaRPr lang="fr-FR" dirty="0">
            <a:latin typeface="Perpetua" panose="02020502060401020303" pitchFamily="18" charset="0"/>
          </a:endParaRPr>
        </a:p>
      </dgm:t>
    </dgm:pt>
    <dgm:pt modelId="{C5A12779-5EA4-481E-B4E8-E5B72D8FE001}" type="parTrans" cxnId="{86C9F3CF-5F55-4AAB-B695-D8DA3FBFE9FD}">
      <dgm:prSet/>
      <dgm:spPr/>
      <dgm:t>
        <a:bodyPr/>
        <a:lstStyle/>
        <a:p>
          <a:endParaRPr lang="fr-FR">
            <a:latin typeface="Perpetua" panose="02020502060401020303" pitchFamily="18" charset="0"/>
          </a:endParaRPr>
        </a:p>
      </dgm:t>
    </dgm:pt>
    <dgm:pt modelId="{B4BEE8D0-990A-40C6-BD91-8FC07E0CDD2F}" type="sibTrans" cxnId="{86C9F3CF-5F55-4AAB-B695-D8DA3FBFE9FD}">
      <dgm:prSet/>
      <dgm:spPr/>
      <dgm:t>
        <a:bodyPr/>
        <a:lstStyle/>
        <a:p>
          <a:endParaRPr lang="fr-FR">
            <a:latin typeface="Perpetua" panose="02020502060401020303" pitchFamily="18" charset="0"/>
          </a:endParaRPr>
        </a:p>
      </dgm:t>
    </dgm:pt>
    <dgm:pt modelId="{3FDE5349-7EC2-4453-A933-3252676AD520}">
      <dgm:prSet phldrT="[Texte]"/>
      <dgm:spPr/>
      <dgm:t>
        <a:bodyPr/>
        <a:lstStyle/>
        <a:p>
          <a:r>
            <a:rPr lang="fr-FR" dirty="0" smtClean="0">
              <a:latin typeface="Perpetua" panose="02020502060401020303" pitchFamily="18" charset="0"/>
            </a:rPr>
            <a:t>Inventaires</a:t>
          </a:r>
          <a:endParaRPr lang="fr-FR" dirty="0">
            <a:latin typeface="Perpetua" panose="02020502060401020303" pitchFamily="18" charset="0"/>
          </a:endParaRPr>
        </a:p>
      </dgm:t>
    </dgm:pt>
    <dgm:pt modelId="{D15D0DD4-78C3-4383-87F1-B4D58158F8E3}" type="parTrans" cxnId="{36FF0D26-8681-499D-9310-21935B51EF1E}">
      <dgm:prSet/>
      <dgm:spPr/>
      <dgm:t>
        <a:bodyPr/>
        <a:lstStyle/>
        <a:p>
          <a:endParaRPr lang="fr-FR">
            <a:latin typeface="Perpetua" panose="02020502060401020303" pitchFamily="18" charset="0"/>
          </a:endParaRPr>
        </a:p>
      </dgm:t>
    </dgm:pt>
    <dgm:pt modelId="{BFF77E1A-2A65-4A41-879D-47430D6FD348}" type="sibTrans" cxnId="{36FF0D26-8681-499D-9310-21935B51EF1E}">
      <dgm:prSet/>
      <dgm:spPr/>
      <dgm:t>
        <a:bodyPr/>
        <a:lstStyle/>
        <a:p>
          <a:endParaRPr lang="fr-FR">
            <a:latin typeface="Perpetua" panose="02020502060401020303" pitchFamily="18" charset="0"/>
          </a:endParaRPr>
        </a:p>
      </dgm:t>
    </dgm:pt>
    <dgm:pt modelId="{259C8187-0076-4B04-9149-126469ED8B05}">
      <dgm:prSet phldrT="[Texte]"/>
      <dgm:spPr/>
      <dgm:t>
        <a:bodyPr/>
        <a:lstStyle/>
        <a:p>
          <a:r>
            <a:rPr lang="fr-FR" dirty="0" smtClean="0">
              <a:latin typeface="Perpetua" panose="02020502060401020303" pitchFamily="18" charset="0"/>
            </a:rPr>
            <a:t>Contrats de prêt</a:t>
          </a:r>
          <a:endParaRPr lang="fr-FR" dirty="0">
            <a:latin typeface="Perpetua" panose="02020502060401020303" pitchFamily="18" charset="0"/>
          </a:endParaRPr>
        </a:p>
      </dgm:t>
    </dgm:pt>
    <dgm:pt modelId="{FD221B7B-2DBE-43D3-92E4-10B5883E35C0}" type="parTrans" cxnId="{7C86AB06-2164-4025-9DFC-94CE943E686A}">
      <dgm:prSet/>
      <dgm:spPr/>
      <dgm:t>
        <a:bodyPr/>
        <a:lstStyle/>
        <a:p>
          <a:endParaRPr lang="fr-FR"/>
        </a:p>
      </dgm:t>
    </dgm:pt>
    <dgm:pt modelId="{2F67ECA7-6076-435B-B52D-8E0F11E6AC5F}" type="sibTrans" cxnId="{7C86AB06-2164-4025-9DFC-94CE943E686A}">
      <dgm:prSet/>
      <dgm:spPr/>
      <dgm:t>
        <a:bodyPr/>
        <a:lstStyle/>
        <a:p>
          <a:endParaRPr lang="fr-FR"/>
        </a:p>
      </dgm:t>
    </dgm:pt>
    <dgm:pt modelId="{F40A975B-1CEF-44B3-8BD0-AC8E2A265C2F}">
      <dgm:prSet phldrT="[Texte]"/>
      <dgm:spPr/>
      <dgm:t>
        <a:bodyPr/>
        <a:lstStyle/>
        <a:p>
          <a:r>
            <a:rPr lang="fr-FR" b="1" dirty="0" smtClean="0">
              <a:solidFill>
                <a:srgbClr val="CC0066"/>
              </a:solidFill>
              <a:latin typeface="Perpetua" panose="02020502060401020303" pitchFamily="18" charset="0"/>
            </a:rPr>
            <a:t>Informations générales</a:t>
          </a:r>
          <a:endParaRPr lang="fr-FR" b="1" dirty="0">
            <a:solidFill>
              <a:srgbClr val="CC0066"/>
            </a:solidFill>
            <a:latin typeface="Perpetua" panose="02020502060401020303" pitchFamily="18" charset="0"/>
          </a:endParaRPr>
        </a:p>
      </dgm:t>
    </dgm:pt>
    <dgm:pt modelId="{3BD32EDC-0421-4BAC-BC38-39F436C20684}" type="parTrans" cxnId="{C6364E02-F48A-4EEB-8442-29A7A602D368}">
      <dgm:prSet/>
      <dgm:spPr/>
      <dgm:t>
        <a:bodyPr/>
        <a:lstStyle/>
        <a:p>
          <a:endParaRPr lang="fr-FR"/>
        </a:p>
      </dgm:t>
    </dgm:pt>
    <dgm:pt modelId="{D8DCD29F-7472-4632-BF4B-4C4EB10778ED}" type="sibTrans" cxnId="{C6364E02-F48A-4EEB-8442-29A7A602D368}">
      <dgm:prSet/>
      <dgm:spPr/>
      <dgm:t>
        <a:bodyPr/>
        <a:lstStyle/>
        <a:p>
          <a:endParaRPr lang="fr-FR"/>
        </a:p>
      </dgm:t>
    </dgm:pt>
    <dgm:pt modelId="{48B0FDF7-99A7-429C-B069-6A5CD6C2B4AA}">
      <dgm:prSet phldrT="[Texte]"/>
      <dgm:spPr/>
      <dgm:t>
        <a:bodyPr/>
        <a:lstStyle/>
        <a:p>
          <a:r>
            <a:rPr lang="fr-FR" b="0" dirty="0" smtClean="0">
              <a:solidFill>
                <a:schemeClr val="bg1"/>
              </a:solidFill>
              <a:latin typeface="Perpetua" panose="02020502060401020303" pitchFamily="18" charset="0"/>
            </a:rPr>
            <a:t>Dossier de présentation de l’Administrateur Judiciaire</a:t>
          </a:r>
          <a:endParaRPr lang="fr-FR" b="0" dirty="0">
            <a:solidFill>
              <a:schemeClr val="bg1"/>
            </a:solidFill>
            <a:latin typeface="Perpetua" panose="02020502060401020303" pitchFamily="18" charset="0"/>
          </a:endParaRPr>
        </a:p>
      </dgm:t>
    </dgm:pt>
    <dgm:pt modelId="{753EE4E6-A368-49EF-9D38-0F8E6BE95FB0}" type="parTrans" cxnId="{727B1FCA-7A3E-44BB-98A2-BFCA1DD768FE}">
      <dgm:prSet/>
      <dgm:spPr/>
      <dgm:t>
        <a:bodyPr/>
        <a:lstStyle/>
        <a:p>
          <a:endParaRPr lang="fr-FR"/>
        </a:p>
      </dgm:t>
    </dgm:pt>
    <dgm:pt modelId="{AEE7192E-17FA-419B-AE2D-4457665C45F5}" type="sibTrans" cxnId="{727B1FCA-7A3E-44BB-98A2-BFCA1DD768FE}">
      <dgm:prSet/>
      <dgm:spPr/>
      <dgm:t>
        <a:bodyPr/>
        <a:lstStyle/>
        <a:p>
          <a:endParaRPr lang="fr-FR"/>
        </a:p>
      </dgm:t>
    </dgm:pt>
    <dgm:pt modelId="{BD967BAD-46DE-41BF-922E-B61FC22E18EA}" type="pres">
      <dgm:prSet presAssocID="{16A0444A-C78D-4638-902C-CD31D40B3CFF}" presName="linear" presStyleCnt="0">
        <dgm:presLayoutVars>
          <dgm:dir/>
          <dgm:resizeHandles val="exact"/>
        </dgm:presLayoutVars>
      </dgm:prSet>
      <dgm:spPr/>
      <dgm:t>
        <a:bodyPr/>
        <a:lstStyle/>
        <a:p>
          <a:endParaRPr lang="fr-FR"/>
        </a:p>
      </dgm:t>
    </dgm:pt>
    <dgm:pt modelId="{867BC2B0-7D9F-4AAA-91CF-75FE154B3E27}" type="pres">
      <dgm:prSet presAssocID="{F40A975B-1CEF-44B3-8BD0-AC8E2A265C2F}" presName="comp" presStyleCnt="0"/>
      <dgm:spPr/>
    </dgm:pt>
    <dgm:pt modelId="{2649BB05-480F-47FB-B0A2-0CB008E5FE93}" type="pres">
      <dgm:prSet presAssocID="{F40A975B-1CEF-44B3-8BD0-AC8E2A265C2F}" presName="box" presStyleLbl="node1" presStyleIdx="0" presStyleCnt="5"/>
      <dgm:spPr/>
      <dgm:t>
        <a:bodyPr/>
        <a:lstStyle/>
        <a:p>
          <a:endParaRPr lang="fr-FR"/>
        </a:p>
      </dgm:t>
    </dgm:pt>
    <dgm:pt modelId="{4635D891-3B06-422F-AD83-39FD98F2B358}" type="pres">
      <dgm:prSet presAssocID="{F40A975B-1CEF-44B3-8BD0-AC8E2A265C2F}" presName="img" presStyleLbl="fgImgPlace1" presStyleIdx="0" presStyleCnt="5"/>
      <dgm:spPr>
        <a:blipFill>
          <a:blip xmlns:r="http://schemas.openxmlformats.org/officeDocument/2006/relationships" r:embed="rId1">
            <a:extLst>
              <a:ext uri="{28A0092B-C50C-407E-A947-70E740481C1C}">
                <a14:useLocalDpi xmlns:a14="http://schemas.microsoft.com/office/drawing/2010/main" val="0"/>
              </a:ext>
            </a:extLst>
          </a:blip>
          <a:srcRect/>
          <a:stretch>
            <a:fillRect t="-59000" b="-59000"/>
          </a:stretch>
        </a:blipFill>
      </dgm:spPr>
    </dgm:pt>
    <dgm:pt modelId="{22918481-819D-43CA-835D-287736CC945F}" type="pres">
      <dgm:prSet presAssocID="{F40A975B-1CEF-44B3-8BD0-AC8E2A265C2F}" presName="text" presStyleLbl="node1" presStyleIdx="0" presStyleCnt="5">
        <dgm:presLayoutVars>
          <dgm:bulletEnabled val="1"/>
        </dgm:presLayoutVars>
      </dgm:prSet>
      <dgm:spPr/>
      <dgm:t>
        <a:bodyPr/>
        <a:lstStyle/>
        <a:p>
          <a:endParaRPr lang="fr-FR"/>
        </a:p>
      </dgm:t>
    </dgm:pt>
    <dgm:pt modelId="{33A44F9A-6CCC-4C0B-9F97-65CB724A29FD}" type="pres">
      <dgm:prSet presAssocID="{D8DCD29F-7472-4632-BF4B-4C4EB10778ED}" presName="spacer" presStyleCnt="0"/>
      <dgm:spPr/>
    </dgm:pt>
    <dgm:pt modelId="{A370A77E-A2B5-4C1A-857F-B72B2BC8D7BD}" type="pres">
      <dgm:prSet presAssocID="{183B09EB-ED6C-40EA-A329-4642C8D0B7CD}" presName="comp" presStyleCnt="0"/>
      <dgm:spPr/>
    </dgm:pt>
    <dgm:pt modelId="{8A19218D-C886-4D8C-A1CF-C3B8705CD8D7}" type="pres">
      <dgm:prSet presAssocID="{183B09EB-ED6C-40EA-A329-4642C8D0B7CD}" presName="box" presStyleLbl="node1" presStyleIdx="1" presStyleCnt="5"/>
      <dgm:spPr/>
      <dgm:t>
        <a:bodyPr/>
        <a:lstStyle/>
        <a:p>
          <a:endParaRPr lang="fr-FR"/>
        </a:p>
      </dgm:t>
    </dgm:pt>
    <dgm:pt modelId="{D6CF6CAB-90CB-439B-903B-EAC92611138C}" type="pres">
      <dgm:prSet presAssocID="{183B09EB-ED6C-40EA-A329-4642C8D0B7CD}" presName="img" presStyleLbl="fgImgPlace1" presStyleIdx="1" presStyleCnt="5"/>
      <dgm:spPr>
        <a:blipFill>
          <a:blip xmlns:r="http://schemas.openxmlformats.org/officeDocument/2006/relationships" r:embed="rId2">
            <a:extLst>
              <a:ext uri="{28A0092B-C50C-407E-A947-70E740481C1C}">
                <a14:useLocalDpi xmlns:a14="http://schemas.microsoft.com/office/drawing/2010/main" val="0"/>
              </a:ext>
            </a:extLst>
          </a:blip>
          <a:srcRect/>
          <a:stretch>
            <a:fillRect t="-10000" b="-10000"/>
          </a:stretch>
        </a:blipFill>
      </dgm:spPr>
    </dgm:pt>
    <dgm:pt modelId="{15D866AE-A0D8-42AE-BD3A-9141BA24B579}" type="pres">
      <dgm:prSet presAssocID="{183B09EB-ED6C-40EA-A329-4642C8D0B7CD}" presName="text" presStyleLbl="node1" presStyleIdx="1" presStyleCnt="5">
        <dgm:presLayoutVars>
          <dgm:bulletEnabled val="1"/>
        </dgm:presLayoutVars>
      </dgm:prSet>
      <dgm:spPr/>
      <dgm:t>
        <a:bodyPr/>
        <a:lstStyle/>
        <a:p>
          <a:endParaRPr lang="fr-FR"/>
        </a:p>
      </dgm:t>
    </dgm:pt>
    <dgm:pt modelId="{877F7AC5-B5A7-4F44-9442-136062C74E68}" type="pres">
      <dgm:prSet presAssocID="{BC776DB2-D968-4F62-81A7-7130450E6BA9}" presName="spacer" presStyleCnt="0"/>
      <dgm:spPr/>
    </dgm:pt>
    <dgm:pt modelId="{6B3427CA-E110-4B70-B8DD-50B24E892FB7}" type="pres">
      <dgm:prSet presAssocID="{569F95BF-DCA5-46F9-AD81-2019C7EA0485}" presName="comp" presStyleCnt="0"/>
      <dgm:spPr/>
    </dgm:pt>
    <dgm:pt modelId="{786D4774-85B8-4322-BC77-1C6E2F7217C5}" type="pres">
      <dgm:prSet presAssocID="{569F95BF-DCA5-46F9-AD81-2019C7EA0485}" presName="box" presStyleLbl="node1" presStyleIdx="2" presStyleCnt="5"/>
      <dgm:spPr/>
      <dgm:t>
        <a:bodyPr/>
        <a:lstStyle/>
        <a:p>
          <a:endParaRPr lang="fr-FR"/>
        </a:p>
      </dgm:t>
    </dgm:pt>
    <dgm:pt modelId="{021CA931-32AF-4892-AE43-4632741A38D8}" type="pres">
      <dgm:prSet presAssocID="{569F95BF-DCA5-46F9-AD81-2019C7EA0485}" presName="img" presStyleLbl="fgImgPlace1" presStyleIdx="2" presStyleCnt="5"/>
      <dgm:spPr>
        <a:blipFill>
          <a:blip xmlns:r="http://schemas.openxmlformats.org/officeDocument/2006/relationships" r:embed="rId3">
            <a:extLst>
              <a:ext uri="{28A0092B-C50C-407E-A947-70E740481C1C}">
                <a14:useLocalDpi xmlns:a14="http://schemas.microsoft.com/office/drawing/2010/main" val="0"/>
              </a:ext>
            </a:extLst>
          </a:blip>
          <a:srcRect/>
          <a:stretch>
            <a:fillRect t="-10000" b="-10000"/>
          </a:stretch>
        </a:blipFill>
      </dgm:spPr>
    </dgm:pt>
    <dgm:pt modelId="{11EF8FDA-AE15-411D-A09B-30F619969AAF}" type="pres">
      <dgm:prSet presAssocID="{569F95BF-DCA5-46F9-AD81-2019C7EA0485}" presName="text" presStyleLbl="node1" presStyleIdx="2" presStyleCnt="5">
        <dgm:presLayoutVars>
          <dgm:bulletEnabled val="1"/>
        </dgm:presLayoutVars>
      </dgm:prSet>
      <dgm:spPr/>
      <dgm:t>
        <a:bodyPr/>
        <a:lstStyle/>
        <a:p>
          <a:endParaRPr lang="fr-FR"/>
        </a:p>
      </dgm:t>
    </dgm:pt>
    <dgm:pt modelId="{08DE3558-B9F2-48A8-9A22-0EEDB3B86244}" type="pres">
      <dgm:prSet presAssocID="{ADC52126-E1D9-4992-AA63-5EAC908BE6A4}" presName="spacer" presStyleCnt="0"/>
      <dgm:spPr/>
    </dgm:pt>
    <dgm:pt modelId="{790C65F1-FFBF-4B80-9906-455D2F45C072}" type="pres">
      <dgm:prSet presAssocID="{78E9D5A9-196C-4207-B4C0-631C836A0640}" presName="comp" presStyleCnt="0"/>
      <dgm:spPr/>
    </dgm:pt>
    <dgm:pt modelId="{E5002D50-3D2D-4017-9F6A-6E24B9726722}" type="pres">
      <dgm:prSet presAssocID="{78E9D5A9-196C-4207-B4C0-631C836A0640}" presName="box" presStyleLbl="node1" presStyleIdx="3" presStyleCnt="5"/>
      <dgm:spPr/>
      <dgm:t>
        <a:bodyPr/>
        <a:lstStyle/>
        <a:p>
          <a:endParaRPr lang="fr-FR"/>
        </a:p>
      </dgm:t>
    </dgm:pt>
    <dgm:pt modelId="{97F5F36C-B1CB-4A10-8003-08D5723AC546}" type="pres">
      <dgm:prSet presAssocID="{78E9D5A9-196C-4207-B4C0-631C836A0640}" presName="img" presStyleLbl="fgImgPlace1" presStyleIdx="3" presStyleCnt="5"/>
      <dgm:spPr>
        <a:blipFill>
          <a:blip xmlns:r="http://schemas.openxmlformats.org/officeDocument/2006/relationships" r:embed="rId4">
            <a:extLst>
              <a:ext uri="{28A0092B-C50C-407E-A947-70E740481C1C}">
                <a14:useLocalDpi xmlns:a14="http://schemas.microsoft.com/office/drawing/2010/main" val="0"/>
              </a:ext>
            </a:extLst>
          </a:blip>
          <a:srcRect/>
          <a:stretch>
            <a:fillRect l="-3000" r="-3000"/>
          </a:stretch>
        </a:blipFill>
      </dgm:spPr>
    </dgm:pt>
    <dgm:pt modelId="{198D0B55-21B6-4289-85EB-90051D3EB13E}" type="pres">
      <dgm:prSet presAssocID="{78E9D5A9-196C-4207-B4C0-631C836A0640}" presName="text" presStyleLbl="node1" presStyleIdx="3" presStyleCnt="5">
        <dgm:presLayoutVars>
          <dgm:bulletEnabled val="1"/>
        </dgm:presLayoutVars>
      </dgm:prSet>
      <dgm:spPr/>
      <dgm:t>
        <a:bodyPr/>
        <a:lstStyle/>
        <a:p>
          <a:endParaRPr lang="fr-FR"/>
        </a:p>
      </dgm:t>
    </dgm:pt>
    <dgm:pt modelId="{0D44C5ED-F9C0-4F24-B7D5-2FA3B3811E7F}" type="pres">
      <dgm:prSet presAssocID="{1A0B1837-CE6E-4817-8A57-2496066AFFA5}" presName="spacer" presStyleCnt="0"/>
      <dgm:spPr/>
    </dgm:pt>
    <dgm:pt modelId="{055D6073-53DB-4ADB-861E-93B159A6BD7C}" type="pres">
      <dgm:prSet presAssocID="{0DF5CBDC-C3C2-484C-AE8B-22D9179923F0}" presName="comp" presStyleCnt="0"/>
      <dgm:spPr/>
    </dgm:pt>
    <dgm:pt modelId="{C1FD2C5A-179A-46D4-9E21-20016D45EBC9}" type="pres">
      <dgm:prSet presAssocID="{0DF5CBDC-C3C2-484C-AE8B-22D9179923F0}" presName="box" presStyleLbl="node1" presStyleIdx="4" presStyleCnt="5"/>
      <dgm:spPr/>
      <dgm:t>
        <a:bodyPr/>
        <a:lstStyle/>
        <a:p>
          <a:endParaRPr lang="fr-FR"/>
        </a:p>
      </dgm:t>
    </dgm:pt>
    <dgm:pt modelId="{006886FA-B3D0-410C-B0FE-62EBC684F58D}" type="pres">
      <dgm:prSet presAssocID="{0DF5CBDC-C3C2-484C-AE8B-22D9179923F0}" presName="img" presStyleLbl="fgImgPlace1" presStyleIdx="4" presStyleCnt="5"/>
      <dgm:spPr>
        <a:blipFill>
          <a:blip xmlns:r="http://schemas.openxmlformats.org/officeDocument/2006/relationships" r:embed="rId5">
            <a:extLst>
              <a:ext uri="{28A0092B-C50C-407E-A947-70E740481C1C}">
                <a14:useLocalDpi xmlns:a14="http://schemas.microsoft.com/office/drawing/2010/main" val="0"/>
              </a:ext>
            </a:extLst>
          </a:blip>
          <a:srcRect/>
          <a:stretch>
            <a:fillRect t="-37000" b="-37000"/>
          </a:stretch>
        </a:blipFill>
      </dgm:spPr>
    </dgm:pt>
    <dgm:pt modelId="{6610B494-AB1D-42A1-AA94-FD5EC032BC0E}" type="pres">
      <dgm:prSet presAssocID="{0DF5CBDC-C3C2-484C-AE8B-22D9179923F0}" presName="text" presStyleLbl="node1" presStyleIdx="4" presStyleCnt="5">
        <dgm:presLayoutVars>
          <dgm:bulletEnabled val="1"/>
        </dgm:presLayoutVars>
      </dgm:prSet>
      <dgm:spPr/>
      <dgm:t>
        <a:bodyPr/>
        <a:lstStyle/>
        <a:p>
          <a:endParaRPr lang="fr-FR"/>
        </a:p>
      </dgm:t>
    </dgm:pt>
  </dgm:ptLst>
  <dgm:cxnLst>
    <dgm:cxn modelId="{5FD00562-8E0A-4EF9-B83B-8DA8E9577CEC}" type="presOf" srcId="{0DF5CBDC-C3C2-484C-AE8B-22D9179923F0}" destId="{6610B494-AB1D-42A1-AA94-FD5EC032BC0E}" srcOrd="1" destOrd="0" presId="urn:microsoft.com/office/officeart/2005/8/layout/vList4"/>
    <dgm:cxn modelId="{4CDDD190-8F46-4E52-B1CA-038BF84E864B}" srcId="{183B09EB-ED6C-40EA-A329-4642C8D0B7CD}" destId="{F822F0BD-E873-460D-A377-2D5912909792}" srcOrd="1" destOrd="0" parTransId="{10895C31-85EA-4D21-9416-F218688DCA43}" sibTransId="{C05AE8F3-5D52-4A27-AE2E-CB04E0BAA8F6}"/>
    <dgm:cxn modelId="{6B7EB83F-F799-44E3-992B-26E55686BF51}" srcId="{78E9D5A9-196C-4207-B4C0-631C836A0640}" destId="{45F15A48-9716-4DAD-B044-5359635641C4}" srcOrd="0" destOrd="0" parTransId="{1E088C60-21A9-496C-9D41-A0CA3020609A}" sibTransId="{AD7EB9B7-9923-43CB-AC4B-8E91257BCA0D}"/>
    <dgm:cxn modelId="{A43598EA-D8B6-41C5-8179-8FDCC70DF031}" type="presOf" srcId="{45F15A48-9716-4DAD-B044-5359635641C4}" destId="{198D0B55-21B6-4289-85EB-90051D3EB13E}" srcOrd="1" destOrd="1" presId="urn:microsoft.com/office/officeart/2005/8/layout/vList4"/>
    <dgm:cxn modelId="{86C9F3CF-5F55-4AAB-B695-D8DA3FBFE9FD}" srcId="{78E9D5A9-196C-4207-B4C0-631C836A0640}" destId="{0C3491B0-49ED-4D55-BE35-643CB8AAEAD4}" srcOrd="1" destOrd="0" parTransId="{C5A12779-5EA4-481E-B4E8-E5B72D8FE001}" sibTransId="{B4BEE8D0-990A-40C6-BD91-8FC07E0CDD2F}"/>
    <dgm:cxn modelId="{C718362C-011C-4A21-B675-167CE467E67D}" type="presOf" srcId="{0C8EB1CC-2D9E-4958-AFC6-D4529F1C26B7}" destId="{6610B494-AB1D-42A1-AA94-FD5EC032BC0E}" srcOrd="1" destOrd="2" presId="urn:microsoft.com/office/officeart/2005/8/layout/vList4"/>
    <dgm:cxn modelId="{A3623973-1B3C-4C16-BD54-E3A39DA95890}" type="presOf" srcId="{75981040-7091-4661-84AB-E7CBC1B56F53}" destId="{C1FD2C5A-179A-46D4-9E21-20016D45EBC9}" srcOrd="0" destOrd="4" presId="urn:microsoft.com/office/officeart/2005/8/layout/vList4"/>
    <dgm:cxn modelId="{98FEAB70-5B03-4EBE-96B0-35B41A1A2CC4}" type="presOf" srcId="{F40A975B-1CEF-44B3-8BD0-AC8E2A265C2F}" destId="{2649BB05-480F-47FB-B0A2-0CB008E5FE93}" srcOrd="0" destOrd="0" presId="urn:microsoft.com/office/officeart/2005/8/layout/vList4"/>
    <dgm:cxn modelId="{BADE87BD-23FB-40C9-9695-52FF9515CF61}" type="presOf" srcId="{7C3BBC9F-94E5-4027-83BF-616E9435A4A9}" destId="{11EF8FDA-AE15-411D-A09B-30F619969AAF}" srcOrd="1" destOrd="2" presId="urn:microsoft.com/office/officeart/2005/8/layout/vList4"/>
    <dgm:cxn modelId="{DD706C99-8FE5-499B-8CBD-97961A523B33}" type="presOf" srcId="{F822F0BD-E873-460D-A377-2D5912909792}" destId="{15D866AE-A0D8-42AE-BD3A-9141BA24B579}" srcOrd="1" destOrd="2" presId="urn:microsoft.com/office/officeart/2005/8/layout/vList4"/>
    <dgm:cxn modelId="{46C52CFB-6D00-4FAE-99FB-7FFBE8EFE355}" type="presOf" srcId="{78E9D5A9-196C-4207-B4C0-631C836A0640}" destId="{198D0B55-21B6-4289-85EB-90051D3EB13E}" srcOrd="1" destOrd="0" presId="urn:microsoft.com/office/officeart/2005/8/layout/vList4"/>
    <dgm:cxn modelId="{9E5D6C45-D100-407B-917C-9BF23992E995}" type="presOf" srcId="{7C3BBC9F-94E5-4027-83BF-616E9435A4A9}" destId="{786D4774-85B8-4322-BC77-1C6E2F7217C5}" srcOrd="0" destOrd="2" presId="urn:microsoft.com/office/officeart/2005/8/layout/vList4"/>
    <dgm:cxn modelId="{EC651988-C57C-45F5-9762-1003998E92E3}" srcId="{569F95BF-DCA5-46F9-AD81-2019C7EA0485}" destId="{2BCCEDDB-DD66-49DC-85CB-B0B484A26079}" srcOrd="0" destOrd="0" parTransId="{0DB07097-DD3E-4FDE-BB7C-FEDF160382DA}" sibTransId="{4BF00163-7EE8-4AFB-BFAB-5DC230FC34DD}"/>
    <dgm:cxn modelId="{CB54E2EC-A35D-4FCD-BC33-6957CFCF0199}" type="presOf" srcId="{48B0FDF7-99A7-429C-B069-6A5CD6C2B4AA}" destId="{22918481-819D-43CA-835D-287736CC945F}" srcOrd="1" destOrd="1" presId="urn:microsoft.com/office/officeart/2005/8/layout/vList4"/>
    <dgm:cxn modelId="{C9B291E7-319D-45B8-A61D-0AC956F517DA}" type="presOf" srcId="{3FDE5349-7EC2-4453-A933-3252676AD520}" destId="{6610B494-AB1D-42A1-AA94-FD5EC032BC0E}" srcOrd="1" destOrd="3" presId="urn:microsoft.com/office/officeart/2005/8/layout/vList4"/>
    <dgm:cxn modelId="{E69F599D-60FD-4B05-9A03-FAB7569BD58A}" srcId="{0DF5CBDC-C3C2-484C-AE8B-22D9179923F0}" destId="{783E6D4D-BCC4-4228-8CF5-9FB5A6C39077}" srcOrd="0" destOrd="0" parTransId="{163C6235-3A18-4E0D-AEF7-C846295D8299}" sibTransId="{B6DB7629-50F3-4F52-9253-51B621FF5008}"/>
    <dgm:cxn modelId="{076A7C80-3212-4F9E-95FF-B6AE52EA0897}" type="presOf" srcId="{D62B7D65-B575-4B2A-A9D3-7D11F40EFED1}" destId="{15D866AE-A0D8-42AE-BD3A-9141BA24B579}" srcOrd="1" destOrd="1" presId="urn:microsoft.com/office/officeart/2005/8/layout/vList4"/>
    <dgm:cxn modelId="{68F192DF-C74D-41C0-B059-80956F5826D1}" type="presOf" srcId="{3FDE5349-7EC2-4453-A933-3252676AD520}" destId="{C1FD2C5A-179A-46D4-9E21-20016D45EBC9}" srcOrd="0" destOrd="3" presId="urn:microsoft.com/office/officeart/2005/8/layout/vList4"/>
    <dgm:cxn modelId="{8C4AD867-0D5B-4D4E-AF6C-7ED9AA6976EE}" type="presOf" srcId="{259C8187-0076-4B04-9149-126469ED8B05}" destId="{15D866AE-A0D8-42AE-BD3A-9141BA24B579}" srcOrd="1" destOrd="3" presId="urn:microsoft.com/office/officeart/2005/8/layout/vList4"/>
    <dgm:cxn modelId="{7C86AB06-2164-4025-9DFC-94CE943E686A}" srcId="{183B09EB-ED6C-40EA-A329-4642C8D0B7CD}" destId="{259C8187-0076-4B04-9149-126469ED8B05}" srcOrd="2" destOrd="0" parTransId="{FD221B7B-2DBE-43D3-92E4-10B5883E35C0}" sibTransId="{2F67ECA7-6076-435B-B52D-8E0F11E6AC5F}"/>
    <dgm:cxn modelId="{C6364E02-F48A-4EEB-8442-29A7A602D368}" srcId="{16A0444A-C78D-4638-902C-CD31D40B3CFF}" destId="{F40A975B-1CEF-44B3-8BD0-AC8E2A265C2F}" srcOrd="0" destOrd="0" parTransId="{3BD32EDC-0421-4BAC-BC38-39F436C20684}" sibTransId="{D8DCD29F-7472-4632-BF4B-4C4EB10778ED}"/>
    <dgm:cxn modelId="{9AD5710B-1CD9-44AB-8FBB-AB2A7B44A4D1}" type="presOf" srcId="{7004D08A-47F7-43F9-82D9-EF9603BC9438}" destId="{786D4774-85B8-4322-BC77-1C6E2F7217C5}" srcOrd="0" destOrd="3" presId="urn:microsoft.com/office/officeart/2005/8/layout/vList4"/>
    <dgm:cxn modelId="{434182E8-7711-467C-8E2B-0B701250BEB8}" type="presOf" srcId="{259C8187-0076-4B04-9149-126469ED8B05}" destId="{8A19218D-C886-4D8C-A1CF-C3B8705CD8D7}" srcOrd="0" destOrd="3" presId="urn:microsoft.com/office/officeart/2005/8/layout/vList4"/>
    <dgm:cxn modelId="{DBDF020F-9C23-4270-A4A7-E64C7BE5CC5C}" srcId="{0DF5CBDC-C3C2-484C-AE8B-22D9179923F0}" destId="{75981040-7091-4661-84AB-E7CBC1B56F53}" srcOrd="3" destOrd="0" parTransId="{5A4960F3-1AE0-49C2-8E3C-C450547F5FAD}" sibTransId="{966DC2E3-741A-47D4-83D5-FBB26F2015BB}"/>
    <dgm:cxn modelId="{AD226508-C2EC-4DDC-A87D-E85000841236}" type="presOf" srcId="{16A0444A-C78D-4638-902C-CD31D40B3CFF}" destId="{BD967BAD-46DE-41BF-922E-B61FC22E18EA}" srcOrd="0" destOrd="0" presId="urn:microsoft.com/office/officeart/2005/8/layout/vList4"/>
    <dgm:cxn modelId="{C8BF1D64-044C-4874-BD9C-F64245A58D53}" type="presOf" srcId="{45F15A48-9716-4DAD-B044-5359635641C4}" destId="{E5002D50-3D2D-4017-9F6A-6E24B9726722}" srcOrd="0" destOrd="1" presId="urn:microsoft.com/office/officeart/2005/8/layout/vList4"/>
    <dgm:cxn modelId="{C404BA5A-D171-4514-8CCB-C7AD57A9A4B1}" type="presOf" srcId="{183B09EB-ED6C-40EA-A329-4642C8D0B7CD}" destId="{8A19218D-C886-4D8C-A1CF-C3B8705CD8D7}" srcOrd="0" destOrd="0" presId="urn:microsoft.com/office/officeart/2005/8/layout/vList4"/>
    <dgm:cxn modelId="{DD03DE62-E08E-4F1D-AA09-56D25C6983D6}" type="presOf" srcId="{569F95BF-DCA5-46F9-AD81-2019C7EA0485}" destId="{786D4774-85B8-4322-BC77-1C6E2F7217C5}" srcOrd="0" destOrd="0" presId="urn:microsoft.com/office/officeart/2005/8/layout/vList4"/>
    <dgm:cxn modelId="{41B465A7-8DA7-41EF-8B71-98139D8F5ED6}" type="presOf" srcId="{0DF5CBDC-C3C2-484C-AE8B-22D9179923F0}" destId="{C1FD2C5A-179A-46D4-9E21-20016D45EBC9}" srcOrd="0" destOrd="0" presId="urn:microsoft.com/office/officeart/2005/8/layout/vList4"/>
    <dgm:cxn modelId="{AB0F8548-BF56-4169-8D72-E9E80EA7B8D9}" srcId="{16A0444A-C78D-4638-902C-CD31D40B3CFF}" destId="{78E9D5A9-196C-4207-B4C0-631C836A0640}" srcOrd="3" destOrd="0" parTransId="{17B5B9C5-5917-4E53-8101-94B7DD1E3EF2}" sibTransId="{1A0B1837-CE6E-4817-8A57-2496066AFFA5}"/>
    <dgm:cxn modelId="{6ECF783C-FE54-410F-97E0-4D01FC5BD4E5}" type="presOf" srcId="{2BCCEDDB-DD66-49DC-85CB-B0B484A26079}" destId="{11EF8FDA-AE15-411D-A09B-30F619969AAF}" srcOrd="1" destOrd="1" presId="urn:microsoft.com/office/officeart/2005/8/layout/vList4"/>
    <dgm:cxn modelId="{77A11723-85C3-4FDE-A636-91295EC4624A}" srcId="{569F95BF-DCA5-46F9-AD81-2019C7EA0485}" destId="{7004D08A-47F7-43F9-82D9-EF9603BC9438}" srcOrd="2" destOrd="0" parTransId="{A8A3D6FC-2B8B-4810-A4F8-214DBB8557E0}" sibTransId="{0C35D21F-4148-49EB-8F55-B75BB2308F59}"/>
    <dgm:cxn modelId="{E68397D8-A82D-4174-90C4-40A9999BAFBB}" srcId="{569F95BF-DCA5-46F9-AD81-2019C7EA0485}" destId="{7C3BBC9F-94E5-4027-83BF-616E9435A4A9}" srcOrd="1" destOrd="0" parTransId="{E9A3FE4E-C601-4100-A118-08B226E207A9}" sibTransId="{4736C574-7DC3-4F13-87DC-5C9E8C96A149}"/>
    <dgm:cxn modelId="{45465412-E3D0-4B1C-93F4-82F4D8CFFE6D}" type="presOf" srcId="{75981040-7091-4661-84AB-E7CBC1B56F53}" destId="{6610B494-AB1D-42A1-AA94-FD5EC032BC0E}" srcOrd="1" destOrd="4" presId="urn:microsoft.com/office/officeart/2005/8/layout/vList4"/>
    <dgm:cxn modelId="{77D88B74-D751-4F3C-9B03-650A12E17757}" type="presOf" srcId="{7004D08A-47F7-43F9-82D9-EF9603BC9438}" destId="{11EF8FDA-AE15-411D-A09B-30F619969AAF}" srcOrd="1" destOrd="3" presId="urn:microsoft.com/office/officeart/2005/8/layout/vList4"/>
    <dgm:cxn modelId="{7C6BC22C-1C0C-4440-AA28-AD6C2E032F5E}" type="presOf" srcId="{183B09EB-ED6C-40EA-A329-4642C8D0B7CD}" destId="{15D866AE-A0D8-42AE-BD3A-9141BA24B579}" srcOrd="1" destOrd="0" presId="urn:microsoft.com/office/officeart/2005/8/layout/vList4"/>
    <dgm:cxn modelId="{438300FB-98CA-4661-935E-E5FA83AAF4E5}" type="presOf" srcId="{783E6D4D-BCC4-4228-8CF5-9FB5A6C39077}" destId="{C1FD2C5A-179A-46D4-9E21-20016D45EBC9}" srcOrd="0" destOrd="1" presId="urn:microsoft.com/office/officeart/2005/8/layout/vList4"/>
    <dgm:cxn modelId="{36FF0D26-8681-499D-9310-21935B51EF1E}" srcId="{0DF5CBDC-C3C2-484C-AE8B-22D9179923F0}" destId="{3FDE5349-7EC2-4453-A933-3252676AD520}" srcOrd="2" destOrd="0" parTransId="{D15D0DD4-78C3-4383-87F1-B4D58158F8E3}" sibTransId="{BFF77E1A-2A65-4A41-879D-47430D6FD348}"/>
    <dgm:cxn modelId="{B99871FA-F734-4EFC-B33E-BC2E2D6F68AA}" srcId="{16A0444A-C78D-4638-902C-CD31D40B3CFF}" destId="{0DF5CBDC-C3C2-484C-AE8B-22D9179923F0}" srcOrd="4" destOrd="0" parTransId="{A45179D6-3F3C-4C59-91AE-20C426FCB708}" sibTransId="{C3F03B33-17FA-4399-A4EA-4DAF3EDEF0CB}"/>
    <dgm:cxn modelId="{F0C75777-98B5-4273-8DED-7DBC48D14DDD}" type="presOf" srcId="{78E9D5A9-196C-4207-B4C0-631C836A0640}" destId="{E5002D50-3D2D-4017-9F6A-6E24B9726722}" srcOrd="0" destOrd="0" presId="urn:microsoft.com/office/officeart/2005/8/layout/vList4"/>
    <dgm:cxn modelId="{710DDF26-D1D8-42AD-A1A4-B0F55DDED896}" type="presOf" srcId="{0C3491B0-49ED-4D55-BE35-643CB8AAEAD4}" destId="{198D0B55-21B6-4289-85EB-90051D3EB13E}" srcOrd="1" destOrd="2" presId="urn:microsoft.com/office/officeart/2005/8/layout/vList4"/>
    <dgm:cxn modelId="{615C0362-8F44-43D3-BCAB-531DE3EA2C1E}" srcId="{16A0444A-C78D-4638-902C-CD31D40B3CFF}" destId="{183B09EB-ED6C-40EA-A329-4642C8D0B7CD}" srcOrd="1" destOrd="0" parTransId="{7D4BDFE9-DA45-44BB-B271-CA5B69CA87AB}" sibTransId="{BC776DB2-D968-4F62-81A7-7130450E6BA9}"/>
    <dgm:cxn modelId="{25790F54-1CDD-4D55-8BB7-1766689D16A2}" srcId="{183B09EB-ED6C-40EA-A329-4642C8D0B7CD}" destId="{D62B7D65-B575-4B2A-A9D3-7D11F40EFED1}" srcOrd="0" destOrd="0" parTransId="{95EA03A8-596F-432A-B5A1-8B41C5C75691}" sibTransId="{B43423E8-5CAC-4D7F-985B-FCED635CD4CA}"/>
    <dgm:cxn modelId="{727B1FCA-7A3E-44BB-98A2-BFCA1DD768FE}" srcId="{F40A975B-1CEF-44B3-8BD0-AC8E2A265C2F}" destId="{48B0FDF7-99A7-429C-B069-6A5CD6C2B4AA}" srcOrd="0" destOrd="0" parTransId="{753EE4E6-A368-49EF-9D38-0F8E6BE95FB0}" sibTransId="{AEE7192E-17FA-419B-AE2D-4457665C45F5}"/>
    <dgm:cxn modelId="{AB4AC28A-80EB-435D-AB13-A6A66131CC41}" type="presOf" srcId="{783E6D4D-BCC4-4228-8CF5-9FB5A6C39077}" destId="{6610B494-AB1D-42A1-AA94-FD5EC032BC0E}" srcOrd="1" destOrd="1" presId="urn:microsoft.com/office/officeart/2005/8/layout/vList4"/>
    <dgm:cxn modelId="{388F3CB0-DC99-4AFE-B425-4B95963C5F7D}" type="presOf" srcId="{0C8EB1CC-2D9E-4958-AFC6-D4529F1C26B7}" destId="{C1FD2C5A-179A-46D4-9E21-20016D45EBC9}" srcOrd="0" destOrd="2" presId="urn:microsoft.com/office/officeart/2005/8/layout/vList4"/>
    <dgm:cxn modelId="{51306ECD-44EE-433A-8E84-87F41E94F5F9}" type="presOf" srcId="{F822F0BD-E873-460D-A377-2D5912909792}" destId="{8A19218D-C886-4D8C-A1CF-C3B8705CD8D7}" srcOrd="0" destOrd="2" presId="urn:microsoft.com/office/officeart/2005/8/layout/vList4"/>
    <dgm:cxn modelId="{A49F2038-0399-4779-9CBE-7D63A40C3211}" srcId="{16A0444A-C78D-4638-902C-CD31D40B3CFF}" destId="{569F95BF-DCA5-46F9-AD81-2019C7EA0485}" srcOrd="2" destOrd="0" parTransId="{9CF3B00A-1C09-4493-B02B-FCF1AC038040}" sibTransId="{ADC52126-E1D9-4992-AA63-5EAC908BE6A4}"/>
    <dgm:cxn modelId="{67779512-ADD7-4F21-B155-A1A01B54C154}" type="presOf" srcId="{D62B7D65-B575-4B2A-A9D3-7D11F40EFED1}" destId="{8A19218D-C886-4D8C-A1CF-C3B8705CD8D7}" srcOrd="0" destOrd="1" presId="urn:microsoft.com/office/officeart/2005/8/layout/vList4"/>
    <dgm:cxn modelId="{F493B35B-7079-47FB-AC4F-F37EECCA8D9B}" type="presOf" srcId="{569F95BF-DCA5-46F9-AD81-2019C7EA0485}" destId="{11EF8FDA-AE15-411D-A09B-30F619969AAF}" srcOrd="1" destOrd="0" presId="urn:microsoft.com/office/officeart/2005/8/layout/vList4"/>
    <dgm:cxn modelId="{B3F75F67-1928-415A-8951-2CAC0576D554}" type="presOf" srcId="{48B0FDF7-99A7-429C-B069-6A5CD6C2B4AA}" destId="{2649BB05-480F-47FB-B0A2-0CB008E5FE93}" srcOrd="0" destOrd="1" presId="urn:microsoft.com/office/officeart/2005/8/layout/vList4"/>
    <dgm:cxn modelId="{059B8089-8039-4E27-BA4A-47ECE66D7B58}" type="presOf" srcId="{F40A975B-1CEF-44B3-8BD0-AC8E2A265C2F}" destId="{22918481-819D-43CA-835D-287736CC945F}" srcOrd="1" destOrd="0" presId="urn:microsoft.com/office/officeart/2005/8/layout/vList4"/>
    <dgm:cxn modelId="{E352D28A-C5C2-4DA4-830A-C01C9B9F154C}" type="presOf" srcId="{0C3491B0-49ED-4D55-BE35-643CB8AAEAD4}" destId="{E5002D50-3D2D-4017-9F6A-6E24B9726722}" srcOrd="0" destOrd="2" presId="urn:microsoft.com/office/officeart/2005/8/layout/vList4"/>
    <dgm:cxn modelId="{5F5D733C-92E0-493D-BAFA-978C0DCC6843}" srcId="{0DF5CBDC-C3C2-484C-AE8B-22D9179923F0}" destId="{0C8EB1CC-2D9E-4958-AFC6-D4529F1C26B7}" srcOrd="1" destOrd="0" parTransId="{BEEE12FD-4552-4716-BE8E-4EC09393AAD4}" sibTransId="{5EB995BF-91ED-456E-86BD-2F7A356F55B8}"/>
    <dgm:cxn modelId="{F20E8746-F5C2-4E42-95A8-5F1519178A83}" type="presOf" srcId="{2BCCEDDB-DD66-49DC-85CB-B0B484A26079}" destId="{786D4774-85B8-4322-BC77-1C6E2F7217C5}" srcOrd="0" destOrd="1" presId="urn:microsoft.com/office/officeart/2005/8/layout/vList4"/>
    <dgm:cxn modelId="{B1A89E67-795C-4B66-A6A0-7736DD30C15C}" type="presParOf" srcId="{BD967BAD-46DE-41BF-922E-B61FC22E18EA}" destId="{867BC2B0-7D9F-4AAA-91CF-75FE154B3E27}" srcOrd="0" destOrd="0" presId="urn:microsoft.com/office/officeart/2005/8/layout/vList4"/>
    <dgm:cxn modelId="{BCFCC544-777D-45F6-9195-648D019C1FB1}" type="presParOf" srcId="{867BC2B0-7D9F-4AAA-91CF-75FE154B3E27}" destId="{2649BB05-480F-47FB-B0A2-0CB008E5FE93}" srcOrd="0" destOrd="0" presId="urn:microsoft.com/office/officeart/2005/8/layout/vList4"/>
    <dgm:cxn modelId="{9465D4A8-4368-4BAD-993D-887180B22D1E}" type="presParOf" srcId="{867BC2B0-7D9F-4AAA-91CF-75FE154B3E27}" destId="{4635D891-3B06-422F-AD83-39FD98F2B358}" srcOrd="1" destOrd="0" presId="urn:microsoft.com/office/officeart/2005/8/layout/vList4"/>
    <dgm:cxn modelId="{E7C6C0CE-5B81-4522-A10B-C31354A4053C}" type="presParOf" srcId="{867BC2B0-7D9F-4AAA-91CF-75FE154B3E27}" destId="{22918481-819D-43CA-835D-287736CC945F}" srcOrd="2" destOrd="0" presId="urn:microsoft.com/office/officeart/2005/8/layout/vList4"/>
    <dgm:cxn modelId="{9DD7CBE5-FF9A-49D8-B21C-21FB70F8EA66}" type="presParOf" srcId="{BD967BAD-46DE-41BF-922E-B61FC22E18EA}" destId="{33A44F9A-6CCC-4C0B-9F97-65CB724A29FD}" srcOrd="1" destOrd="0" presId="urn:microsoft.com/office/officeart/2005/8/layout/vList4"/>
    <dgm:cxn modelId="{72040A21-BDF8-4A35-8116-9E8920EDB159}" type="presParOf" srcId="{BD967BAD-46DE-41BF-922E-B61FC22E18EA}" destId="{A370A77E-A2B5-4C1A-857F-B72B2BC8D7BD}" srcOrd="2" destOrd="0" presId="urn:microsoft.com/office/officeart/2005/8/layout/vList4"/>
    <dgm:cxn modelId="{0C659B32-BDBC-4C56-AC7E-B51D0D4CA727}" type="presParOf" srcId="{A370A77E-A2B5-4C1A-857F-B72B2BC8D7BD}" destId="{8A19218D-C886-4D8C-A1CF-C3B8705CD8D7}" srcOrd="0" destOrd="0" presId="urn:microsoft.com/office/officeart/2005/8/layout/vList4"/>
    <dgm:cxn modelId="{0A5A1880-5CDE-4ED5-9B1B-A9B6C6F6D821}" type="presParOf" srcId="{A370A77E-A2B5-4C1A-857F-B72B2BC8D7BD}" destId="{D6CF6CAB-90CB-439B-903B-EAC92611138C}" srcOrd="1" destOrd="0" presId="urn:microsoft.com/office/officeart/2005/8/layout/vList4"/>
    <dgm:cxn modelId="{CCDBF4B3-610F-4438-A5A0-58B7296B52F1}" type="presParOf" srcId="{A370A77E-A2B5-4C1A-857F-B72B2BC8D7BD}" destId="{15D866AE-A0D8-42AE-BD3A-9141BA24B579}" srcOrd="2" destOrd="0" presId="urn:microsoft.com/office/officeart/2005/8/layout/vList4"/>
    <dgm:cxn modelId="{19744A22-B709-4D69-8931-1662BB5B2CC2}" type="presParOf" srcId="{BD967BAD-46DE-41BF-922E-B61FC22E18EA}" destId="{877F7AC5-B5A7-4F44-9442-136062C74E68}" srcOrd="3" destOrd="0" presId="urn:microsoft.com/office/officeart/2005/8/layout/vList4"/>
    <dgm:cxn modelId="{1F610AD2-E9A2-4957-9C53-0642D8B2E3E7}" type="presParOf" srcId="{BD967BAD-46DE-41BF-922E-B61FC22E18EA}" destId="{6B3427CA-E110-4B70-B8DD-50B24E892FB7}" srcOrd="4" destOrd="0" presId="urn:microsoft.com/office/officeart/2005/8/layout/vList4"/>
    <dgm:cxn modelId="{90F66838-3A90-4D21-8666-F00CE131B84F}" type="presParOf" srcId="{6B3427CA-E110-4B70-B8DD-50B24E892FB7}" destId="{786D4774-85B8-4322-BC77-1C6E2F7217C5}" srcOrd="0" destOrd="0" presId="urn:microsoft.com/office/officeart/2005/8/layout/vList4"/>
    <dgm:cxn modelId="{BEEF1F0E-4CCB-471E-BC63-4477C0A1CC1F}" type="presParOf" srcId="{6B3427CA-E110-4B70-B8DD-50B24E892FB7}" destId="{021CA931-32AF-4892-AE43-4632741A38D8}" srcOrd="1" destOrd="0" presId="urn:microsoft.com/office/officeart/2005/8/layout/vList4"/>
    <dgm:cxn modelId="{8CA2E70C-C200-41E7-98D8-ADFCD7BF706B}" type="presParOf" srcId="{6B3427CA-E110-4B70-B8DD-50B24E892FB7}" destId="{11EF8FDA-AE15-411D-A09B-30F619969AAF}" srcOrd="2" destOrd="0" presId="urn:microsoft.com/office/officeart/2005/8/layout/vList4"/>
    <dgm:cxn modelId="{AE69CB8C-5F78-4B2C-A00F-DA5685162537}" type="presParOf" srcId="{BD967BAD-46DE-41BF-922E-B61FC22E18EA}" destId="{08DE3558-B9F2-48A8-9A22-0EEDB3B86244}" srcOrd="5" destOrd="0" presId="urn:microsoft.com/office/officeart/2005/8/layout/vList4"/>
    <dgm:cxn modelId="{A21B34C9-856F-4F06-ADF8-F5ECEEF4C197}" type="presParOf" srcId="{BD967BAD-46DE-41BF-922E-B61FC22E18EA}" destId="{790C65F1-FFBF-4B80-9906-455D2F45C072}" srcOrd="6" destOrd="0" presId="urn:microsoft.com/office/officeart/2005/8/layout/vList4"/>
    <dgm:cxn modelId="{745FB3C7-4266-4FA2-A052-C745A85FF86D}" type="presParOf" srcId="{790C65F1-FFBF-4B80-9906-455D2F45C072}" destId="{E5002D50-3D2D-4017-9F6A-6E24B9726722}" srcOrd="0" destOrd="0" presId="urn:microsoft.com/office/officeart/2005/8/layout/vList4"/>
    <dgm:cxn modelId="{6D520B08-4479-45D5-AB7D-E3E973079071}" type="presParOf" srcId="{790C65F1-FFBF-4B80-9906-455D2F45C072}" destId="{97F5F36C-B1CB-4A10-8003-08D5723AC546}" srcOrd="1" destOrd="0" presId="urn:microsoft.com/office/officeart/2005/8/layout/vList4"/>
    <dgm:cxn modelId="{82CE7369-3971-4820-91A9-852D310ED51A}" type="presParOf" srcId="{790C65F1-FFBF-4B80-9906-455D2F45C072}" destId="{198D0B55-21B6-4289-85EB-90051D3EB13E}" srcOrd="2" destOrd="0" presId="urn:microsoft.com/office/officeart/2005/8/layout/vList4"/>
    <dgm:cxn modelId="{EFDD0CEC-CA7F-41EF-B160-823028C13A70}" type="presParOf" srcId="{BD967BAD-46DE-41BF-922E-B61FC22E18EA}" destId="{0D44C5ED-F9C0-4F24-B7D5-2FA3B3811E7F}" srcOrd="7" destOrd="0" presId="urn:microsoft.com/office/officeart/2005/8/layout/vList4"/>
    <dgm:cxn modelId="{58FB1F68-F232-486C-9892-C235B4A56A98}" type="presParOf" srcId="{BD967BAD-46DE-41BF-922E-B61FC22E18EA}" destId="{055D6073-53DB-4ADB-861E-93B159A6BD7C}" srcOrd="8" destOrd="0" presId="urn:microsoft.com/office/officeart/2005/8/layout/vList4"/>
    <dgm:cxn modelId="{C3FFA3B2-5B97-457B-99F2-13A62B9796F0}" type="presParOf" srcId="{055D6073-53DB-4ADB-861E-93B159A6BD7C}" destId="{C1FD2C5A-179A-46D4-9E21-20016D45EBC9}" srcOrd="0" destOrd="0" presId="urn:microsoft.com/office/officeart/2005/8/layout/vList4"/>
    <dgm:cxn modelId="{BF4A7FB6-1F84-4B54-96E2-39CAF3EC2621}" type="presParOf" srcId="{055D6073-53DB-4ADB-861E-93B159A6BD7C}" destId="{006886FA-B3D0-410C-B0FE-62EBC684F58D}" srcOrd="1" destOrd="0" presId="urn:microsoft.com/office/officeart/2005/8/layout/vList4"/>
    <dgm:cxn modelId="{41B61402-020F-4B62-9C7E-C2A758397677}" type="presParOf" srcId="{055D6073-53DB-4ADB-861E-93B159A6BD7C}" destId="{6610B494-AB1D-42A1-AA94-FD5EC032BC0E}"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DB68341-5153-401D-AC07-BE063E688A48}" type="doc">
      <dgm:prSet loTypeId="urn:microsoft.com/office/officeart/2005/8/layout/hProcess4" loCatId="process" qsTypeId="urn:microsoft.com/office/officeart/2005/8/quickstyle/simple1" qsCatId="simple" csTypeId="urn:microsoft.com/office/officeart/2005/8/colors/accent3_1" csCatId="accent3" phldr="1"/>
      <dgm:spPr/>
      <dgm:t>
        <a:bodyPr/>
        <a:lstStyle/>
        <a:p>
          <a:endParaRPr lang="fr-FR"/>
        </a:p>
      </dgm:t>
    </dgm:pt>
    <dgm:pt modelId="{6AD18CEE-EBC0-49D7-BF42-D6735A140AB7}">
      <dgm:prSet phldrT="[Texte]" custT="1"/>
      <dgm:spPr/>
      <dgm:t>
        <a:bodyPr/>
        <a:lstStyle/>
        <a:p>
          <a:r>
            <a:rPr lang="fr-FR" sz="2000" b="1" dirty="0" smtClean="0">
              <a:solidFill>
                <a:srgbClr val="CC0066"/>
              </a:solidFill>
              <a:latin typeface="Perpetua" panose="02020502060401020303" pitchFamily="18" charset="0"/>
            </a:rPr>
            <a:t>CANDIDAT</a:t>
          </a:r>
          <a:endParaRPr lang="fr-FR" sz="2000" b="1" dirty="0">
            <a:solidFill>
              <a:srgbClr val="CC0066"/>
            </a:solidFill>
            <a:latin typeface="Perpetua" panose="02020502060401020303" pitchFamily="18" charset="0"/>
          </a:endParaRPr>
        </a:p>
      </dgm:t>
    </dgm:pt>
    <dgm:pt modelId="{01566FC5-4BF7-49CE-BA50-12F09ABDD288}" type="parTrans" cxnId="{EE3E1B68-7278-42B3-BA83-390513068454}">
      <dgm:prSet/>
      <dgm:spPr/>
      <dgm:t>
        <a:bodyPr/>
        <a:lstStyle/>
        <a:p>
          <a:endParaRPr lang="fr-FR">
            <a:latin typeface="Perpetua" panose="02020502060401020303" pitchFamily="18" charset="0"/>
          </a:endParaRPr>
        </a:p>
      </dgm:t>
    </dgm:pt>
    <dgm:pt modelId="{1FC6D0AF-F61C-421B-BB66-107608686979}" type="sibTrans" cxnId="{EE3E1B68-7278-42B3-BA83-390513068454}">
      <dgm:prSet/>
      <dgm:spPr/>
      <dgm:t>
        <a:bodyPr/>
        <a:lstStyle/>
        <a:p>
          <a:endParaRPr lang="fr-FR">
            <a:latin typeface="Perpetua" panose="02020502060401020303" pitchFamily="18" charset="0"/>
          </a:endParaRPr>
        </a:p>
      </dgm:t>
    </dgm:pt>
    <dgm:pt modelId="{74E5E6EB-D637-4580-A0C2-F2BA76615D08}">
      <dgm:prSet phldrT="[Texte]"/>
      <dgm:spPr/>
      <dgm:t>
        <a:bodyPr/>
        <a:lstStyle/>
        <a:p>
          <a:r>
            <a:rPr lang="fr-FR" dirty="0" smtClean="0">
              <a:latin typeface="Perpetua" panose="02020502060401020303" pitchFamily="18" charset="0"/>
            </a:rPr>
            <a:t>Sollicitation de l’accès à la </a:t>
          </a:r>
          <a:r>
            <a:rPr lang="fr-FR" dirty="0" err="1" smtClean="0">
              <a:latin typeface="Perpetua" panose="02020502060401020303" pitchFamily="18" charset="0"/>
            </a:rPr>
            <a:t>dataroom</a:t>
          </a:r>
          <a:r>
            <a:rPr lang="fr-FR" dirty="0" smtClean="0">
              <a:latin typeface="Perpetua" panose="02020502060401020303" pitchFamily="18" charset="0"/>
            </a:rPr>
            <a:t> via le site :</a:t>
          </a:r>
          <a:endParaRPr lang="fr-FR" dirty="0">
            <a:latin typeface="Perpetua" panose="02020502060401020303" pitchFamily="18" charset="0"/>
          </a:endParaRPr>
        </a:p>
      </dgm:t>
    </dgm:pt>
    <dgm:pt modelId="{4662C03E-7DB5-4E02-9BBD-5B58B36CB46E}" type="parTrans" cxnId="{DFE8F507-3E71-4D28-BFC1-19568AA45EBF}">
      <dgm:prSet/>
      <dgm:spPr/>
      <dgm:t>
        <a:bodyPr/>
        <a:lstStyle/>
        <a:p>
          <a:endParaRPr lang="fr-FR">
            <a:latin typeface="Perpetua" panose="02020502060401020303" pitchFamily="18" charset="0"/>
          </a:endParaRPr>
        </a:p>
      </dgm:t>
    </dgm:pt>
    <dgm:pt modelId="{EFCFDE30-8B17-4B6F-AC61-8B6F6FE90130}" type="sibTrans" cxnId="{DFE8F507-3E71-4D28-BFC1-19568AA45EBF}">
      <dgm:prSet/>
      <dgm:spPr/>
      <dgm:t>
        <a:bodyPr/>
        <a:lstStyle/>
        <a:p>
          <a:endParaRPr lang="fr-FR">
            <a:latin typeface="Perpetua" panose="02020502060401020303" pitchFamily="18" charset="0"/>
          </a:endParaRPr>
        </a:p>
      </dgm:t>
    </dgm:pt>
    <dgm:pt modelId="{A57EBA01-33B5-421A-B61A-BE842F34F208}">
      <dgm:prSet phldrT="[Texte]" custT="1"/>
      <dgm:spPr/>
      <dgm:t>
        <a:bodyPr/>
        <a:lstStyle/>
        <a:p>
          <a:r>
            <a:rPr lang="fr-FR" sz="2000" b="1" dirty="0" smtClean="0">
              <a:solidFill>
                <a:srgbClr val="CC0066"/>
              </a:solidFill>
              <a:latin typeface="Perpetua" panose="02020502060401020303" pitchFamily="18" charset="0"/>
            </a:rPr>
            <a:t>CANDIDAT</a:t>
          </a:r>
          <a:endParaRPr lang="fr-FR" sz="2000" b="1" dirty="0">
            <a:solidFill>
              <a:srgbClr val="CC0066"/>
            </a:solidFill>
            <a:latin typeface="Perpetua" panose="02020502060401020303" pitchFamily="18" charset="0"/>
          </a:endParaRPr>
        </a:p>
      </dgm:t>
    </dgm:pt>
    <dgm:pt modelId="{299B322D-2ED0-410B-AC37-716D4908D522}" type="parTrans" cxnId="{C4EE2E00-5721-410B-9E5C-13E53A392809}">
      <dgm:prSet/>
      <dgm:spPr/>
      <dgm:t>
        <a:bodyPr/>
        <a:lstStyle/>
        <a:p>
          <a:endParaRPr lang="fr-FR">
            <a:latin typeface="Perpetua" panose="02020502060401020303" pitchFamily="18" charset="0"/>
          </a:endParaRPr>
        </a:p>
      </dgm:t>
    </dgm:pt>
    <dgm:pt modelId="{CE7E3F87-65A9-4E87-9D69-8B59B1F9891C}" type="sibTrans" cxnId="{C4EE2E00-5721-410B-9E5C-13E53A392809}">
      <dgm:prSet/>
      <dgm:spPr/>
      <dgm:t>
        <a:bodyPr/>
        <a:lstStyle/>
        <a:p>
          <a:endParaRPr lang="fr-FR">
            <a:latin typeface="Perpetua" panose="02020502060401020303" pitchFamily="18" charset="0"/>
          </a:endParaRPr>
        </a:p>
      </dgm:t>
    </dgm:pt>
    <dgm:pt modelId="{DA2241D5-AE65-454A-83F2-15697313E6CF}">
      <dgm:prSet phldrT="[Texte]"/>
      <dgm:spPr/>
      <dgm:t>
        <a:bodyPr/>
        <a:lstStyle/>
        <a:p>
          <a:r>
            <a:rPr lang="fr-FR" dirty="0" smtClean="0">
              <a:latin typeface="Perpetua" panose="02020502060401020303" pitchFamily="18" charset="0"/>
            </a:rPr>
            <a:t>Signature en ligne du NDA</a:t>
          </a:r>
          <a:endParaRPr lang="fr-FR" dirty="0">
            <a:latin typeface="Perpetua" panose="02020502060401020303" pitchFamily="18" charset="0"/>
          </a:endParaRPr>
        </a:p>
      </dgm:t>
    </dgm:pt>
    <dgm:pt modelId="{73C57EDE-B5C3-49DA-97CC-6751446475C9}" type="parTrans" cxnId="{B4F5961D-C1B2-4765-8CED-39E8A623637F}">
      <dgm:prSet/>
      <dgm:spPr/>
      <dgm:t>
        <a:bodyPr/>
        <a:lstStyle/>
        <a:p>
          <a:endParaRPr lang="fr-FR">
            <a:latin typeface="Perpetua" panose="02020502060401020303" pitchFamily="18" charset="0"/>
          </a:endParaRPr>
        </a:p>
      </dgm:t>
    </dgm:pt>
    <dgm:pt modelId="{A0C9C38D-79C3-4A53-83F2-0CC1A1003A45}" type="sibTrans" cxnId="{B4F5961D-C1B2-4765-8CED-39E8A623637F}">
      <dgm:prSet/>
      <dgm:spPr/>
      <dgm:t>
        <a:bodyPr/>
        <a:lstStyle/>
        <a:p>
          <a:endParaRPr lang="fr-FR">
            <a:latin typeface="Perpetua" panose="02020502060401020303" pitchFamily="18" charset="0"/>
          </a:endParaRPr>
        </a:p>
      </dgm:t>
    </dgm:pt>
    <dgm:pt modelId="{07887802-72CC-4287-AF9E-1FC89A61F5C6}">
      <dgm:prSet phldrT="[Texte]"/>
      <dgm:spPr/>
      <dgm:t>
        <a:bodyPr/>
        <a:lstStyle/>
        <a:p>
          <a:r>
            <a:rPr lang="fr-FR" dirty="0" smtClean="0">
              <a:latin typeface="Perpetua" panose="02020502060401020303" pitchFamily="18" charset="0"/>
            </a:rPr>
            <a:t>Signature en ligne du cahier des charges</a:t>
          </a:r>
          <a:endParaRPr lang="fr-FR" dirty="0">
            <a:latin typeface="Perpetua" panose="02020502060401020303" pitchFamily="18" charset="0"/>
          </a:endParaRPr>
        </a:p>
      </dgm:t>
    </dgm:pt>
    <dgm:pt modelId="{D13199A2-B970-414E-A674-F1328ACE3B0D}" type="parTrans" cxnId="{6D93CE83-3175-473D-A16E-8C4F0C2690AB}">
      <dgm:prSet/>
      <dgm:spPr/>
      <dgm:t>
        <a:bodyPr/>
        <a:lstStyle/>
        <a:p>
          <a:endParaRPr lang="fr-FR">
            <a:latin typeface="Perpetua" panose="02020502060401020303" pitchFamily="18" charset="0"/>
          </a:endParaRPr>
        </a:p>
      </dgm:t>
    </dgm:pt>
    <dgm:pt modelId="{AF3FDAD0-5D8E-4BD9-A617-18B04E024965}" type="sibTrans" cxnId="{6D93CE83-3175-473D-A16E-8C4F0C2690AB}">
      <dgm:prSet/>
      <dgm:spPr/>
      <dgm:t>
        <a:bodyPr/>
        <a:lstStyle/>
        <a:p>
          <a:endParaRPr lang="fr-FR">
            <a:latin typeface="Perpetua" panose="02020502060401020303" pitchFamily="18" charset="0"/>
          </a:endParaRPr>
        </a:p>
      </dgm:t>
    </dgm:pt>
    <dgm:pt modelId="{20D41268-6DE6-4222-B431-17A8963A68AE}">
      <dgm:prSet phldrT="[Texte]" custT="1"/>
      <dgm:spPr/>
      <dgm:t>
        <a:bodyPr/>
        <a:lstStyle/>
        <a:p>
          <a:r>
            <a:rPr lang="fr-FR" sz="3200" b="1" dirty="0" smtClean="0">
              <a:solidFill>
                <a:srgbClr val="CC0066"/>
              </a:solidFill>
              <a:latin typeface="Perpetua" panose="02020502060401020303" pitchFamily="18" charset="0"/>
            </a:rPr>
            <a:t>AJRS</a:t>
          </a:r>
          <a:endParaRPr lang="fr-FR" sz="3200" b="1" dirty="0">
            <a:solidFill>
              <a:srgbClr val="CC0066"/>
            </a:solidFill>
            <a:latin typeface="Perpetua" panose="02020502060401020303" pitchFamily="18" charset="0"/>
          </a:endParaRPr>
        </a:p>
      </dgm:t>
    </dgm:pt>
    <dgm:pt modelId="{F6DDD9D6-E777-45B2-960D-2466D12202A1}" type="parTrans" cxnId="{9B32D922-BED2-474F-840C-A5B49885F9F7}">
      <dgm:prSet/>
      <dgm:spPr/>
      <dgm:t>
        <a:bodyPr/>
        <a:lstStyle/>
        <a:p>
          <a:endParaRPr lang="fr-FR">
            <a:latin typeface="Perpetua" panose="02020502060401020303" pitchFamily="18" charset="0"/>
          </a:endParaRPr>
        </a:p>
      </dgm:t>
    </dgm:pt>
    <dgm:pt modelId="{2CADCFBD-C365-487C-9C8F-CB1BCBEAC6D6}" type="sibTrans" cxnId="{9B32D922-BED2-474F-840C-A5B49885F9F7}">
      <dgm:prSet/>
      <dgm:spPr/>
      <dgm:t>
        <a:bodyPr/>
        <a:lstStyle/>
        <a:p>
          <a:endParaRPr lang="fr-FR">
            <a:latin typeface="Perpetua" panose="02020502060401020303" pitchFamily="18" charset="0"/>
          </a:endParaRPr>
        </a:p>
      </dgm:t>
    </dgm:pt>
    <dgm:pt modelId="{80FCF38C-CDF2-492E-9D11-5796F49E5FFA}">
      <dgm:prSet phldrT="[Texte]"/>
      <dgm:spPr/>
      <dgm:t>
        <a:bodyPr/>
        <a:lstStyle/>
        <a:p>
          <a:r>
            <a:rPr lang="fr-FR" dirty="0" smtClean="0">
              <a:latin typeface="Perpetua" panose="02020502060401020303" pitchFamily="18" charset="0"/>
            </a:rPr>
            <a:t>Contrôle des pièces</a:t>
          </a:r>
          <a:endParaRPr lang="fr-FR" dirty="0">
            <a:latin typeface="Perpetua" panose="02020502060401020303" pitchFamily="18" charset="0"/>
          </a:endParaRPr>
        </a:p>
      </dgm:t>
    </dgm:pt>
    <dgm:pt modelId="{78F384A4-0042-4AD7-B22E-ABE5101CCEC2}" type="parTrans" cxnId="{0834B118-F0F1-4974-8D46-A605B80C1270}">
      <dgm:prSet/>
      <dgm:spPr/>
      <dgm:t>
        <a:bodyPr/>
        <a:lstStyle/>
        <a:p>
          <a:endParaRPr lang="fr-FR">
            <a:latin typeface="Perpetua" panose="02020502060401020303" pitchFamily="18" charset="0"/>
          </a:endParaRPr>
        </a:p>
      </dgm:t>
    </dgm:pt>
    <dgm:pt modelId="{113C54AE-F6AA-49C0-8758-EF5CAD2018BC}" type="sibTrans" cxnId="{0834B118-F0F1-4974-8D46-A605B80C1270}">
      <dgm:prSet/>
      <dgm:spPr/>
      <dgm:t>
        <a:bodyPr/>
        <a:lstStyle/>
        <a:p>
          <a:endParaRPr lang="fr-FR">
            <a:latin typeface="Perpetua" panose="02020502060401020303" pitchFamily="18" charset="0"/>
          </a:endParaRPr>
        </a:p>
      </dgm:t>
    </dgm:pt>
    <dgm:pt modelId="{7D01D497-8812-4322-84A6-0BA8B3FADAA8}">
      <dgm:prSet phldrT="[Texte]"/>
      <dgm:spPr/>
      <dgm:t>
        <a:bodyPr/>
        <a:lstStyle/>
        <a:p>
          <a:r>
            <a:rPr lang="fr-FR" dirty="0" smtClean="0">
              <a:latin typeface="Perpetua" panose="02020502060401020303" pitchFamily="18" charset="0"/>
            </a:rPr>
            <a:t>Envoi des codes d’accès à la </a:t>
          </a:r>
          <a:r>
            <a:rPr lang="fr-FR" i="1" dirty="0" err="1" smtClean="0">
              <a:latin typeface="Perpetua" panose="02020502060401020303" pitchFamily="18" charset="0"/>
            </a:rPr>
            <a:t>dataroom</a:t>
          </a:r>
          <a:endParaRPr lang="fr-FR" i="1" dirty="0">
            <a:latin typeface="Perpetua" panose="02020502060401020303" pitchFamily="18" charset="0"/>
          </a:endParaRPr>
        </a:p>
      </dgm:t>
    </dgm:pt>
    <dgm:pt modelId="{7DCE8007-F9F7-4C90-AFE1-1A7359E589FD}" type="parTrans" cxnId="{CEC2A43D-F175-49FB-A2E1-B53A09BAA2EC}">
      <dgm:prSet/>
      <dgm:spPr/>
      <dgm:t>
        <a:bodyPr/>
        <a:lstStyle/>
        <a:p>
          <a:endParaRPr lang="fr-FR">
            <a:latin typeface="Perpetua" panose="02020502060401020303" pitchFamily="18" charset="0"/>
          </a:endParaRPr>
        </a:p>
      </dgm:t>
    </dgm:pt>
    <dgm:pt modelId="{E48EB5B6-E7E8-4D90-8628-46995735C931}" type="sibTrans" cxnId="{CEC2A43D-F175-49FB-A2E1-B53A09BAA2EC}">
      <dgm:prSet/>
      <dgm:spPr/>
      <dgm:t>
        <a:bodyPr/>
        <a:lstStyle/>
        <a:p>
          <a:endParaRPr lang="fr-FR">
            <a:latin typeface="Perpetua" panose="02020502060401020303" pitchFamily="18" charset="0"/>
          </a:endParaRPr>
        </a:p>
      </dgm:t>
    </dgm:pt>
    <dgm:pt modelId="{1DDC0D87-D4FD-4DC5-8ED5-88D22F7FDC23}">
      <dgm:prSet phldrT="[Texte]"/>
      <dgm:spPr/>
      <dgm:t>
        <a:bodyPr/>
        <a:lstStyle/>
        <a:p>
          <a:r>
            <a:rPr lang="fr-FR" dirty="0" smtClean="0">
              <a:latin typeface="Perpetua" panose="02020502060401020303" pitchFamily="18" charset="0"/>
              <a:hlinkClick xmlns:r="http://schemas.openxmlformats.org/officeDocument/2006/relationships" r:id="rId1"/>
            </a:rPr>
            <a:t>https://www.aj-rs.com/entreprises-a-ceder</a:t>
          </a:r>
          <a:r>
            <a:rPr lang="fr-FR" dirty="0" smtClean="0">
              <a:latin typeface="Perpetua" panose="02020502060401020303" pitchFamily="18" charset="0"/>
            </a:rPr>
            <a:t> </a:t>
          </a:r>
          <a:endParaRPr lang="fr-FR" dirty="0">
            <a:latin typeface="Perpetua" panose="02020502060401020303" pitchFamily="18" charset="0"/>
          </a:endParaRPr>
        </a:p>
      </dgm:t>
    </dgm:pt>
    <dgm:pt modelId="{72150E1B-1140-4505-B17D-DDB89C313478}" type="parTrans" cxnId="{CD45E0F4-4070-42A2-92D5-B8D213EFB180}">
      <dgm:prSet/>
      <dgm:spPr/>
      <dgm:t>
        <a:bodyPr/>
        <a:lstStyle/>
        <a:p>
          <a:endParaRPr lang="fr-FR">
            <a:latin typeface="Perpetua" panose="02020502060401020303" pitchFamily="18" charset="0"/>
          </a:endParaRPr>
        </a:p>
      </dgm:t>
    </dgm:pt>
    <dgm:pt modelId="{71271EA9-482C-43FB-910E-59FE60C690A3}" type="sibTrans" cxnId="{CD45E0F4-4070-42A2-92D5-B8D213EFB180}">
      <dgm:prSet/>
      <dgm:spPr/>
      <dgm:t>
        <a:bodyPr/>
        <a:lstStyle/>
        <a:p>
          <a:endParaRPr lang="fr-FR">
            <a:latin typeface="Perpetua" panose="02020502060401020303" pitchFamily="18" charset="0"/>
          </a:endParaRPr>
        </a:p>
      </dgm:t>
    </dgm:pt>
    <dgm:pt modelId="{33003D7B-0BD5-4557-BD25-D0956CD54BB2}">
      <dgm:prSet phldrT="[Texte]"/>
      <dgm:spPr/>
      <dgm:t>
        <a:bodyPr/>
        <a:lstStyle/>
        <a:p>
          <a:r>
            <a:rPr lang="fr-FR" dirty="0" smtClean="0">
              <a:latin typeface="Perpetua" panose="02020502060401020303" pitchFamily="18" charset="0"/>
            </a:rPr>
            <a:t>Signature en ligne du règlement de </a:t>
          </a:r>
          <a:r>
            <a:rPr lang="fr-FR" i="1" dirty="0" err="1" smtClean="0">
              <a:latin typeface="Perpetua" panose="02020502060401020303" pitchFamily="18" charset="0"/>
            </a:rPr>
            <a:t>dataroom</a:t>
          </a:r>
          <a:endParaRPr lang="fr-FR" i="1" dirty="0">
            <a:latin typeface="Perpetua" panose="02020502060401020303" pitchFamily="18" charset="0"/>
          </a:endParaRPr>
        </a:p>
      </dgm:t>
    </dgm:pt>
    <dgm:pt modelId="{AE69D089-1D57-4476-BAF4-108F7CA855FA}" type="parTrans" cxnId="{38E9F50D-2C3C-4AEC-8670-6BCA5D1B0927}">
      <dgm:prSet/>
      <dgm:spPr/>
      <dgm:t>
        <a:bodyPr/>
        <a:lstStyle/>
        <a:p>
          <a:endParaRPr lang="fr-FR">
            <a:latin typeface="Perpetua" panose="02020502060401020303" pitchFamily="18" charset="0"/>
          </a:endParaRPr>
        </a:p>
      </dgm:t>
    </dgm:pt>
    <dgm:pt modelId="{DA515155-F3FB-4324-A57B-D26A38F22B7F}" type="sibTrans" cxnId="{38E9F50D-2C3C-4AEC-8670-6BCA5D1B0927}">
      <dgm:prSet/>
      <dgm:spPr/>
      <dgm:t>
        <a:bodyPr/>
        <a:lstStyle/>
        <a:p>
          <a:endParaRPr lang="fr-FR">
            <a:latin typeface="Perpetua" panose="02020502060401020303" pitchFamily="18" charset="0"/>
          </a:endParaRPr>
        </a:p>
      </dgm:t>
    </dgm:pt>
    <dgm:pt modelId="{9D2AD195-CC50-423E-B032-0E079C7EBBDA}">
      <dgm:prSet phldrT="[Texte]"/>
      <dgm:spPr/>
      <dgm:t>
        <a:bodyPr/>
        <a:lstStyle/>
        <a:p>
          <a:endParaRPr lang="fr-FR" dirty="0">
            <a:latin typeface="Perpetua" panose="02020502060401020303" pitchFamily="18" charset="0"/>
          </a:endParaRPr>
        </a:p>
      </dgm:t>
    </dgm:pt>
    <dgm:pt modelId="{F9339A16-2FAB-40D0-823D-DAFD1D833169}" type="parTrans" cxnId="{20A1D74B-DB30-4242-926D-A185C814E4D8}">
      <dgm:prSet/>
      <dgm:spPr/>
      <dgm:t>
        <a:bodyPr/>
        <a:lstStyle/>
        <a:p>
          <a:endParaRPr lang="fr-FR">
            <a:latin typeface="Perpetua" panose="02020502060401020303" pitchFamily="18" charset="0"/>
          </a:endParaRPr>
        </a:p>
      </dgm:t>
    </dgm:pt>
    <dgm:pt modelId="{653A31B6-0403-43B5-BEFE-0E93F008473B}" type="sibTrans" cxnId="{20A1D74B-DB30-4242-926D-A185C814E4D8}">
      <dgm:prSet/>
      <dgm:spPr/>
      <dgm:t>
        <a:bodyPr/>
        <a:lstStyle/>
        <a:p>
          <a:endParaRPr lang="fr-FR">
            <a:latin typeface="Perpetua" panose="02020502060401020303" pitchFamily="18" charset="0"/>
          </a:endParaRPr>
        </a:p>
      </dgm:t>
    </dgm:pt>
    <dgm:pt modelId="{9C2241DA-7966-4051-A2A9-6EB5E218B2B5}" type="pres">
      <dgm:prSet presAssocID="{9DB68341-5153-401D-AC07-BE063E688A48}" presName="Name0" presStyleCnt="0">
        <dgm:presLayoutVars>
          <dgm:dir/>
          <dgm:animLvl val="lvl"/>
          <dgm:resizeHandles val="exact"/>
        </dgm:presLayoutVars>
      </dgm:prSet>
      <dgm:spPr/>
      <dgm:t>
        <a:bodyPr/>
        <a:lstStyle/>
        <a:p>
          <a:endParaRPr lang="fr-FR"/>
        </a:p>
      </dgm:t>
    </dgm:pt>
    <dgm:pt modelId="{5BC0CA5D-DA42-4E06-905C-0649BBE3C420}" type="pres">
      <dgm:prSet presAssocID="{9DB68341-5153-401D-AC07-BE063E688A48}" presName="tSp" presStyleCnt="0"/>
      <dgm:spPr/>
    </dgm:pt>
    <dgm:pt modelId="{D866DAD3-0F94-4C99-966C-26C348F43054}" type="pres">
      <dgm:prSet presAssocID="{9DB68341-5153-401D-AC07-BE063E688A48}" presName="bSp" presStyleCnt="0"/>
      <dgm:spPr/>
    </dgm:pt>
    <dgm:pt modelId="{A25A91BE-FB3F-468B-B027-5FBF20687310}" type="pres">
      <dgm:prSet presAssocID="{9DB68341-5153-401D-AC07-BE063E688A48}" presName="process" presStyleCnt="0"/>
      <dgm:spPr/>
    </dgm:pt>
    <dgm:pt modelId="{7EF38007-A1CC-4552-BCF4-13C7765B77AB}" type="pres">
      <dgm:prSet presAssocID="{6AD18CEE-EBC0-49D7-BF42-D6735A140AB7}" presName="composite1" presStyleCnt="0"/>
      <dgm:spPr/>
    </dgm:pt>
    <dgm:pt modelId="{3E90A38D-1CBA-4DEA-889F-6B44B6E67F97}" type="pres">
      <dgm:prSet presAssocID="{6AD18CEE-EBC0-49D7-BF42-D6735A140AB7}" presName="dummyNode1" presStyleLbl="node1" presStyleIdx="0" presStyleCnt="3"/>
      <dgm:spPr/>
    </dgm:pt>
    <dgm:pt modelId="{8807A1EC-36F2-46A7-8895-8CD9D7F688D8}" type="pres">
      <dgm:prSet presAssocID="{6AD18CEE-EBC0-49D7-BF42-D6735A140AB7}" presName="childNode1" presStyleLbl="bgAcc1" presStyleIdx="0" presStyleCnt="3">
        <dgm:presLayoutVars>
          <dgm:bulletEnabled val="1"/>
        </dgm:presLayoutVars>
      </dgm:prSet>
      <dgm:spPr/>
      <dgm:t>
        <a:bodyPr/>
        <a:lstStyle/>
        <a:p>
          <a:endParaRPr lang="fr-FR"/>
        </a:p>
      </dgm:t>
    </dgm:pt>
    <dgm:pt modelId="{16584B38-2C12-41BD-B330-B1DEB938D1C1}" type="pres">
      <dgm:prSet presAssocID="{6AD18CEE-EBC0-49D7-BF42-D6735A140AB7}" presName="childNode1tx" presStyleLbl="bgAcc1" presStyleIdx="0" presStyleCnt="3">
        <dgm:presLayoutVars>
          <dgm:bulletEnabled val="1"/>
        </dgm:presLayoutVars>
      </dgm:prSet>
      <dgm:spPr/>
      <dgm:t>
        <a:bodyPr/>
        <a:lstStyle/>
        <a:p>
          <a:endParaRPr lang="fr-FR"/>
        </a:p>
      </dgm:t>
    </dgm:pt>
    <dgm:pt modelId="{5892ADC2-D163-4C02-990C-27371F5563B6}" type="pres">
      <dgm:prSet presAssocID="{6AD18CEE-EBC0-49D7-BF42-D6735A140AB7}" presName="parentNode1" presStyleLbl="node1" presStyleIdx="0" presStyleCnt="3">
        <dgm:presLayoutVars>
          <dgm:chMax val="1"/>
          <dgm:bulletEnabled val="1"/>
        </dgm:presLayoutVars>
      </dgm:prSet>
      <dgm:spPr/>
      <dgm:t>
        <a:bodyPr/>
        <a:lstStyle/>
        <a:p>
          <a:endParaRPr lang="fr-FR"/>
        </a:p>
      </dgm:t>
    </dgm:pt>
    <dgm:pt modelId="{BBBDD129-BFE6-4C58-8130-BA944CA1A08C}" type="pres">
      <dgm:prSet presAssocID="{6AD18CEE-EBC0-49D7-BF42-D6735A140AB7}" presName="connSite1" presStyleCnt="0"/>
      <dgm:spPr/>
    </dgm:pt>
    <dgm:pt modelId="{9CF117BC-94BB-4DF0-9F75-8AF96AD35571}" type="pres">
      <dgm:prSet presAssocID="{1FC6D0AF-F61C-421B-BB66-107608686979}" presName="Name9" presStyleLbl="sibTrans2D1" presStyleIdx="0" presStyleCnt="2"/>
      <dgm:spPr/>
      <dgm:t>
        <a:bodyPr/>
        <a:lstStyle/>
        <a:p>
          <a:endParaRPr lang="fr-FR"/>
        </a:p>
      </dgm:t>
    </dgm:pt>
    <dgm:pt modelId="{8FEEC684-B9F5-4DD8-A233-4652CA8C5105}" type="pres">
      <dgm:prSet presAssocID="{A57EBA01-33B5-421A-B61A-BE842F34F208}" presName="composite2" presStyleCnt="0"/>
      <dgm:spPr/>
    </dgm:pt>
    <dgm:pt modelId="{4FC7EC3C-52AC-4C49-9454-16D3AFF6D603}" type="pres">
      <dgm:prSet presAssocID="{A57EBA01-33B5-421A-B61A-BE842F34F208}" presName="dummyNode2" presStyleLbl="node1" presStyleIdx="0" presStyleCnt="3"/>
      <dgm:spPr/>
    </dgm:pt>
    <dgm:pt modelId="{B6137713-B306-4831-AC13-D20DFE2C4716}" type="pres">
      <dgm:prSet presAssocID="{A57EBA01-33B5-421A-B61A-BE842F34F208}" presName="childNode2" presStyleLbl="bgAcc1" presStyleIdx="1" presStyleCnt="3">
        <dgm:presLayoutVars>
          <dgm:bulletEnabled val="1"/>
        </dgm:presLayoutVars>
      </dgm:prSet>
      <dgm:spPr/>
      <dgm:t>
        <a:bodyPr/>
        <a:lstStyle/>
        <a:p>
          <a:endParaRPr lang="fr-FR"/>
        </a:p>
      </dgm:t>
    </dgm:pt>
    <dgm:pt modelId="{05D67BCD-CF26-4805-99C9-D84D97D7BE12}" type="pres">
      <dgm:prSet presAssocID="{A57EBA01-33B5-421A-B61A-BE842F34F208}" presName="childNode2tx" presStyleLbl="bgAcc1" presStyleIdx="1" presStyleCnt="3">
        <dgm:presLayoutVars>
          <dgm:bulletEnabled val="1"/>
        </dgm:presLayoutVars>
      </dgm:prSet>
      <dgm:spPr/>
      <dgm:t>
        <a:bodyPr/>
        <a:lstStyle/>
        <a:p>
          <a:endParaRPr lang="fr-FR"/>
        </a:p>
      </dgm:t>
    </dgm:pt>
    <dgm:pt modelId="{744055B4-AA45-4888-872F-09FA04A36263}" type="pres">
      <dgm:prSet presAssocID="{A57EBA01-33B5-421A-B61A-BE842F34F208}" presName="parentNode2" presStyleLbl="node1" presStyleIdx="1" presStyleCnt="3">
        <dgm:presLayoutVars>
          <dgm:chMax val="0"/>
          <dgm:bulletEnabled val="1"/>
        </dgm:presLayoutVars>
      </dgm:prSet>
      <dgm:spPr/>
      <dgm:t>
        <a:bodyPr/>
        <a:lstStyle/>
        <a:p>
          <a:endParaRPr lang="fr-FR"/>
        </a:p>
      </dgm:t>
    </dgm:pt>
    <dgm:pt modelId="{6FEAD8F4-D172-47B1-AB8F-FAFE20F60387}" type="pres">
      <dgm:prSet presAssocID="{A57EBA01-33B5-421A-B61A-BE842F34F208}" presName="connSite2" presStyleCnt="0"/>
      <dgm:spPr/>
    </dgm:pt>
    <dgm:pt modelId="{E898964B-3B79-466B-9E5E-45C463C86A1A}" type="pres">
      <dgm:prSet presAssocID="{CE7E3F87-65A9-4E87-9D69-8B59B1F9891C}" presName="Name18" presStyleLbl="sibTrans2D1" presStyleIdx="1" presStyleCnt="2"/>
      <dgm:spPr/>
      <dgm:t>
        <a:bodyPr/>
        <a:lstStyle/>
        <a:p>
          <a:endParaRPr lang="fr-FR"/>
        </a:p>
      </dgm:t>
    </dgm:pt>
    <dgm:pt modelId="{9B800673-97FC-49A1-BF1A-F0BF7B2BBBF3}" type="pres">
      <dgm:prSet presAssocID="{20D41268-6DE6-4222-B431-17A8963A68AE}" presName="composite1" presStyleCnt="0"/>
      <dgm:spPr/>
    </dgm:pt>
    <dgm:pt modelId="{F5F0C9CC-B7A2-4D2A-A918-8DE94481C85E}" type="pres">
      <dgm:prSet presAssocID="{20D41268-6DE6-4222-B431-17A8963A68AE}" presName="dummyNode1" presStyleLbl="node1" presStyleIdx="1" presStyleCnt="3"/>
      <dgm:spPr/>
    </dgm:pt>
    <dgm:pt modelId="{A93D3B2A-5D39-4083-BEB8-2364BB079FCA}" type="pres">
      <dgm:prSet presAssocID="{20D41268-6DE6-4222-B431-17A8963A68AE}" presName="childNode1" presStyleLbl="bgAcc1" presStyleIdx="2" presStyleCnt="3">
        <dgm:presLayoutVars>
          <dgm:bulletEnabled val="1"/>
        </dgm:presLayoutVars>
      </dgm:prSet>
      <dgm:spPr/>
      <dgm:t>
        <a:bodyPr/>
        <a:lstStyle/>
        <a:p>
          <a:endParaRPr lang="fr-FR"/>
        </a:p>
      </dgm:t>
    </dgm:pt>
    <dgm:pt modelId="{C50E5E73-4A33-41F2-BD32-2A68DA8AC942}" type="pres">
      <dgm:prSet presAssocID="{20D41268-6DE6-4222-B431-17A8963A68AE}" presName="childNode1tx" presStyleLbl="bgAcc1" presStyleIdx="2" presStyleCnt="3">
        <dgm:presLayoutVars>
          <dgm:bulletEnabled val="1"/>
        </dgm:presLayoutVars>
      </dgm:prSet>
      <dgm:spPr/>
      <dgm:t>
        <a:bodyPr/>
        <a:lstStyle/>
        <a:p>
          <a:endParaRPr lang="fr-FR"/>
        </a:p>
      </dgm:t>
    </dgm:pt>
    <dgm:pt modelId="{7514247A-28E1-4D59-A0DB-4C4D3069A96C}" type="pres">
      <dgm:prSet presAssocID="{20D41268-6DE6-4222-B431-17A8963A68AE}" presName="parentNode1" presStyleLbl="node1" presStyleIdx="2" presStyleCnt="3">
        <dgm:presLayoutVars>
          <dgm:chMax val="1"/>
          <dgm:bulletEnabled val="1"/>
        </dgm:presLayoutVars>
      </dgm:prSet>
      <dgm:spPr/>
      <dgm:t>
        <a:bodyPr/>
        <a:lstStyle/>
        <a:p>
          <a:endParaRPr lang="fr-FR"/>
        </a:p>
      </dgm:t>
    </dgm:pt>
    <dgm:pt modelId="{F42673B1-9A17-4DF0-B765-B7BA678C9C95}" type="pres">
      <dgm:prSet presAssocID="{20D41268-6DE6-4222-B431-17A8963A68AE}" presName="connSite1" presStyleCnt="0"/>
      <dgm:spPr/>
    </dgm:pt>
  </dgm:ptLst>
  <dgm:cxnLst>
    <dgm:cxn modelId="{407F374A-1723-4C5E-8D63-47DBF8799827}" type="presOf" srcId="{80FCF38C-CDF2-492E-9D11-5796F49E5FFA}" destId="{C50E5E73-4A33-41F2-BD32-2A68DA8AC942}" srcOrd="1" destOrd="0" presId="urn:microsoft.com/office/officeart/2005/8/layout/hProcess4"/>
    <dgm:cxn modelId="{C4EE2E00-5721-410B-9E5C-13E53A392809}" srcId="{9DB68341-5153-401D-AC07-BE063E688A48}" destId="{A57EBA01-33B5-421A-B61A-BE842F34F208}" srcOrd="1" destOrd="0" parTransId="{299B322D-2ED0-410B-AC37-716D4908D522}" sibTransId="{CE7E3F87-65A9-4E87-9D69-8B59B1F9891C}"/>
    <dgm:cxn modelId="{23D59C8E-5A47-4B89-ABA8-F35AA4073F80}" type="presOf" srcId="{9D2AD195-CC50-423E-B032-0E079C7EBBDA}" destId="{B6137713-B306-4831-AC13-D20DFE2C4716}" srcOrd="0" destOrd="3" presId="urn:microsoft.com/office/officeart/2005/8/layout/hProcess4"/>
    <dgm:cxn modelId="{50B86272-A111-4605-BCE1-AFD8A3DE8165}" type="presOf" srcId="{7D01D497-8812-4322-84A6-0BA8B3FADAA8}" destId="{C50E5E73-4A33-41F2-BD32-2A68DA8AC942}" srcOrd="1" destOrd="1" presId="urn:microsoft.com/office/officeart/2005/8/layout/hProcess4"/>
    <dgm:cxn modelId="{38E9F50D-2C3C-4AEC-8670-6BCA5D1B0927}" srcId="{A57EBA01-33B5-421A-B61A-BE842F34F208}" destId="{33003D7B-0BD5-4557-BD25-D0956CD54BB2}" srcOrd="2" destOrd="0" parTransId="{AE69D089-1D57-4476-BAF4-108F7CA855FA}" sibTransId="{DA515155-F3FB-4324-A57B-D26A38F22B7F}"/>
    <dgm:cxn modelId="{84E2BE32-C1B1-4B7E-BFC8-D793101E2225}" type="presOf" srcId="{1DDC0D87-D4FD-4DC5-8ED5-88D22F7FDC23}" destId="{8807A1EC-36F2-46A7-8895-8CD9D7F688D8}" srcOrd="0" destOrd="1" presId="urn:microsoft.com/office/officeart/2005/8/layout/hProcess4"/>
    <dgm:cxn modelId="{44348D4A-142E-4894-B4AC-E35ED4442CB6}" type="presOf" srcId="{9D2AD195-CC50-423E-B032-0E079C7EBBDA}" destId="{05D67BCD-CF26-4805-99C9-D84D97D7BE12}" srcOrd="1" destOrd="3" presId="urn:microsoft.com/office/officeart/2005/8/layout/hProcess4"/>
    <dgm:cxn modelId="{79F161F3-5867-4C8B-9D58-2B5D48F5EF32}" type="presOf" srcId="{6AD18CEE-EBC0-49D7-BF42-D6735A140AB7}" destId="{5892ADC2-D163-4C02-990C-27371F5563B6}" srcOrd="0" destOrd="0" presId="urn:microsoft.com/office/officeart/2005/8/layout/hProcess4"/>
    <dgm:cxn modelId="{20A1D74B-DB30-4242-926D-A185C814E4D8}" srcId="{A57EBA01-33B5-421A-B61A-BE842F34F208}" destId="{9D2AD195-CC50-423E-B032-0E079C7EBBDA}" srcOrd="3" destOrd="0" parTransId="{F9339A16-2FAB-40D0-823D-DAFD1D833169}" sibTransId="{653A31B6-0403-43B5-BEFE-0E93F008473B}"/>
    <dgm:cxn modelId="{A18103AF-7ACA-4CCE-88F2-FAAAC2E70806}" type="presOf" srcId="{74E5E6EB-D637-4580-A0C2-F2BA76615D08}" destId="{8807A1EC-36F2-46A7-8895-8CD9D7F688D8}" srcOrd="0" destOrd="0" presId="urn:microsoft.com/office/officeart/2005/8/layout/hProcess4"/>
    <dgm:cxn modelId="{0834B118-F0F1-4974-8D46-A605B80C1270}" srcId="{20D41268-6DE6-4222-B431-17A8963A68AE}" destId="{80FCF38C-CDF2-492E-9D11-5796F49E5FFA}" srcOrd="0" destOrd="0" parTransId="{78F384A4-0042-4AD7-B22E-ABE5101CCEC2}" sibTransId="{113C54AE-F6AA-49C0-8758-EF5CAD2018BC}"/>
    <dgm:cxn modelId="{B8499107-0D41-4928-BDDE-E0AE82FADEE5}" type="presOf" srcId="{1DDC0D87-D4FD-4DC5-8ED5-88D22F7FDC23}" destId="{16584B38-2C12-41BD-B330-B1DEB938D1C1}" srcOrd="1" destOrd="1" presId="urn:microsoft.com/office/officeart/2005/8/layout/hProcess4"/>
    <dgm:cxn modelId="{BE68F3B5-636A-4381-AFD7-C84A5194D4F6}" type="presOf" srcId="{9DB68341-5153-401D-AC07-BE063E688A48}" destId="{9C2241DA-7966-4051-A2A9-6EB5E218B2B5}" srcOrd="0" destOrd="0" presId="urn:microsoft.com/office/officeart/2005/8/layout/hProcess4"/>
    <dgm:cxn modelId="{E300DBE9-33D5-4B7D-9B85-2EF2D95958AC}" type="presOf" srcId="{DA2241D5-AE65-454A-83F2-15697313E6CF}" destId="{B6137713-B306-4831-AC13-D20DFE2C4716}" srcOrd="0" destOrd="0" presId="urn:microsoft.com/office/officeart/2005/8/layout/hProcess4"/>
    <dgm:cxn modelId="{10094670-B1D0-4DE4-98B6-0F5AFDD69645}" type="presOf" srcId="{07887802-72CC-4287-AF9E-1FC89A61F5C6}" destId="{B6137713-B306-4831-AC13-D20DFE2C4716}" srcOrd="0" destOrd="1" presId="urn:microsoft.com/office/officeart/2005/8/layout/hProcess4"/>
    <dgm:cxn modelId="{645640EE-D500-4F67-83DA-10C43AEC422C}" type="presOf" srcId="{33003D7B-0BD5-4557-BD25-D0956CD54BB2}" destId="{05D67BCD-CF26-4805-99C9-D84D97D7BE12}" srcOrd="1" destOrd="2" presId="urn:microsoft.com/office/officeart/2005/8/layout/hProcess4"/>
    <dgm:cxn modelId="{835AD383-AF1F-4C18-886E-3F81C4356155}" type="presOf" srcId="{80FCF38C-CDF2-492E-9D11-5796F49E5FFA}" destId="{A93D3B2A-5D39-4083-BEB8-2364BB079FCA}" srcOrd="0" destOrd="0" presId="urn:microsoft.com/office/officeart/2005/8/layout/hProcess4"/>
    <dgm:cxn modelId="{DFE8F507-3E71-4D28-BFC1-19568AA45EBF}" srcId="{6AD18CEE-EBC0-49D7-BF42-D6735A140AB7}" destId="{74E5E6EB-D637-4580-A0C2-F2BA76615D08}" srcOrd="0" destOrd="0" parTransId="{4662C03E-7DB5-4E02-9BBD-5B58B36CB46E}" sibTransId="{EFCFDE30-8B17-4B6F-AC61-8B6F6FE90130}"/>
    <dgm:cxn modelId="{053D5DB1-66B1-496E-BE8B-7BA91BEC2F7F}" type="presOf" srcId="{7D01D497-8812-4322-84A6-0BA8B3FADAA8}" destId="{A93D3B2A-5D39-4083-BEB8-2364BB079FCA}" srcOrd="0" destOrd="1" presId="urn:microsoft.com/office/officeart/2005/8/layout/hProcess4"/>
    <dgm:cxn modelId="{CD45E0F4-4070-42A2-92D5-B8D213EFB180}" srcId="{6AD18CEE-EBC0-49D7-BF42-D6735A140AB7}" destId="{1DDC0D87-D4FD-4DC5-8ED5-88D22F7FDC23}" srcOrd="1" destOrd="0" parTransId="{72150E1B-1140-4505-B17D-DDB89C313478}" sibTransId="{71271EA9-482C-43FB-910E-59FE60C690A3}"/>
    <dgm:cxn modelId="{7A48D3DB-2AA0-41B0-A96D-1E207C4542D1}" type="presOf" srcId="{CE7E3F87-65A9-4E87-9D69-8B59B1F9891C}" destId="{E898964B-3B79-466B-9E5E-45C463C86A1A}" srcOrd="0" destOrd="0" presId="urn:microsoft.com/office/officeart/2005/8/layout/hProcess4"/>
    <dgm:cxn modelId="{7CB2A1EA-591F-4677-9092-98CFCC78707B}" type="presOf" srcId="{07887802-72CC-4287-AF9E-1FC89A61F5C6}" destId="{05D67BCD-CF26-4805-99C9-D84D97D7BE12}" srcOrd="1" destOrd="1" presId="urn:microsoft.com/office/officeart/2005/8/layout/hProcess4"/>
    <dgm:cxn modelId="{9B32D922-BED2-474F-840C-A5B49885F9F7}" srcId="{9DB68341-5153-401D-AC07-BE063E688A48}" destId="{20D41268-6DE6-4222-B431-17A8963A68AE}" srcOrd="2" destOrd="0" parTransId="{F6DDD9D6-E777-45B2-960D-2466D12202A1}" sibTransId="{2CADCFBD-C365-487C-9C8F-CB1BCBEAC6D6}"/>
    <dgm:cxn modelId="{B4F5961D-C1B2-4765-8CED-39E8A623637F}" srcId="{A57EBA01-33B5-421A-B61A-BE842F34F208}" destId="{DA2241D5-AE65-454A-83F2-15697313E6CF}" srcOrd="0" destOrd="0" parTransId="{73C57EDE-B5C3-49DA-97CC-6751446475C9}" sibTransId="{A0C9C38D-79C3-4A53-83F2-0CC1A1003A45}"/>
    <dgm:cxn modelId="{CEC2A43D-F175-49FB-A2E1-B53A09BAA2EC}" srcId="{20D41268-6DE6-4222-B431-17A8963A68AE}" destId="{7D01D497-8812-4322-84A6-0BA8B3FADAA8}" srcOrd="1" destOrd="0" parTransId="{7DCE8007-F9F7-4C90-AFE1-1A7359E589FD}" sibTransId="{E48EB5B6-E7E8-4D90-8628-46995735C931}"/>
    <dgm:cxn modelId="{7832E4B2-42C9-4698-BECA-C5757F13635F}" type="presOf" srcId="{1FC6D0AF-F61C-421B-BB66-107608686979}" destId="{9CF117BC-94BB-4DF0-9F75-8AF96AD35571}" srcOrd="0" destOrd="0" presId="urn:microsoft.com/office/officeart/2005/8/layout/hProcess4"/>
    <dgm:cxn modelId="{9264E5FD-50C8-48B0-82BB-83F20CA661BF}" type="presOf" srcId="{33003D7B-0BD5-4557-BD25-D0956CD54BB2}" destId="{B6137713-B306-4831-AC13-D20DFE2C4716}" srcOrd="0" destOrd="2" presId="urn:microsoft.com/office/officeart/2005/8/layout/hProcess4"/>
    <dgm:cxn modelId="{34E20150-42C4-47E0-9D84-15C81301F134}" type="presOf" srcId="{DA2241D5-AE65-454A-83F2-15697313E6CF}" destId="{05D67BCD-CF26-4805-99C9-D84D97D7BE12}" srcOrd="1" destOrd="0" presId="urn:microsoft.com/office/officeart/2005/8/layout/hProcess4"/>
    <dgm:cxn modelId="{6D93CE83-3175-473D-A16E-8C4F0C2690AB}" srcId="{A57EBA01-33B5-421A-B61A-BE842F34F208}" destId="{07887802-72CC-4287-AF9E-1FC89A61F5C6}" srcOrd="1" destOrd="0" parTransId="{D13199A2-B970-414E-A674-F1328ACE3B0D}" sibTransId="{AF3FDAD0-5D8E-4BD9-A617-18B04E024965}"/>
    <dgm:cxn modelId="{EE3E1B68-7278-42B3-BA83-390513068454}" srcId="{9DB68341-5153-401D-AC07-BE063E688A48}" destId="{6AD18CEE-EBC0-49D7-BF42-D6735A140AB7}" srcOrd="0" destOrd="0" parTransId="{01566FC5-4BF7-49CE-BA50-12F09ABDD288}" sibTransId="{1FC6D0AF-F61C-421B-BB66-107608686979}"/>
    <dgm:cxn modelId="{BA78532F-2055-4BC0-A5D4-1AADD469790B}" type="presOf" srcId="{A57EBA01-33B5-421A-B61A-BE842F34F208}" destId="{744055B4-AA45-4888-872F-09FA04A36263}" srcOrd="0" destOrd="0" presId="urn:microsoft.com/office/officeart/2005/8/layout/hProcess4"/>
    <dgm:cxn modelId="{E8EB0D2D-C92A-4ECF-8305-9471EEC6B309}" type="presOf" srcId="{74E5E6EB-D637-4580-A0C2-F2BA76615D08}" destId="{16584B38-2C12-41BD-B330-B1DEB938D1C1}" srcOrd="1" destOrd="0" presId="urn:microsoft.com/office/officeart/2005/8/layout/hProcess4"/>
    <dgm:cxn modelId="{50DF8F2B-03FD-4CEC-803B-3509995B6F13}" type="presOf" srcId="{20D41268-6DE6-4222-B431-17A8963A68AE}" destId="{7514247A-28E1-4D59-A0DB-4C4D3069A96C}" srcOrd="0" destOrd="0" presId="urn:microsoft.com/office/officeart/2005/8/layout/hProcess4"/>
    <dgm:cxn modelId="{FBD14378-D91C-49E1-B70E-B41AFFCB9702}" type="presParOf" srcId="{9C2241DA-7966-4051-A2A9-6EB5E218B2B5}" destId="{5BC0CA5D-DA42-4E06-905C-0649BBE3C420}" srcOrd="0" destOrd="0" presId="urn:microsoft.com/office/officeart/2005/8/layout/hProcess4"/>
    <dgm:cxn modelId="{2A1062B3-D0FC-4C29-9C47-6511DFC61579}" type="presParOf" srcId="{9C2241DA-7966-4051-A2A9-6EB5E218B2B5}" destId="{D866DAD3-0F94-4C99-966C-26C348F43054}" srcOrd="1" destOrd="0" presId="urn:microsoft.com/office/officeart/2005/8/layout/hProcess4"/>
    <dgm:cxn modelId="{3E972F6F-8B44-4736-88A2-4B328CFBCBEE}" type="presParOf" srcId="{9C2241DA-7966-4051-A2A9-6EB5E218B2B5}" destId="{A25A91BE-FB3F-468B-B027-5FBF20687310}" srcOrd="2" destOrd="0" presId="urn:microsoft.com/office/officeart/2005/8/layout/hProcess4"/>
    <dgm:cxn modelId="{EFB6E70D-1262-44BA-B056-C89215A7160D}" type="presParOf" srcId="{A25A91BE-FB3F-468B-B027-5FBF20687310}" destId="{7EF38007-A1CC-4552-BCF4-13C7765B77AB}" srcOrd="0" destOrd="0" presId="urn:microsoft.com/office/officeart/2005/8/layout/hProcess4"/>
    <dgm:cxn modelId="{47EDB923-FA5B-43CD-861B-E5405DB9BC15}" type="presParOf" srcId="{7EF38007-A1CC-4552-BCF4-13C7765B77AB}" destId="{3E90A38D-1CBA-4DEA-889F-6B44B6E67F97}" srcOrd="0" destOrd="0" presId="urn:microsoft.com/office/officeart/2005/8/layout/hProcess4"/>
    <dgm:cxn modelId="{286AD08D-C6B3-4C35-84A0-BE183B20E83F}" type="presParOf" srcId="{7EF38007-A1CC-4552-BCF4-13C7765B77AB}" destId="{8807A1EC-36F2-46A7-8895-8CD9D7F688D8}" srcOrd="1" destOrd="0" presId="urn:microsoft.com/office/officeart/2005/8/layout/hProcess4"/>
    <dgm:cxn modelId="{EAAE500C-9F9E-4676-A41E-738DCB13D5D2}" type="presParOf" srcId="{7EF38007-A1CC-4552-BCF4-13C7765B77AB}" destId="{16584B38-2C12-41BD-B330-B1DEB938D1C1}" srcOrd="2" destOrd="0" presId="urn:microsoft.com/office/officeart/2005/8/layout/hProcess4"/>
    <dgm:cxn modelId="{F99038D3-EDE5-462F-ADB6-3E28DF3B4728}" type="presParOf" srcId="{7EF38007-A1CC-4552-BCF4-13C7765B77AB}" destId="{5892ADC2-D163-4C02-990C-27371F5563B6}" srcOrd="3" destOrd="0" presId="urn:microsoft.com/office/officeart/2005/8/layout/hProcess4"/>
    <dgm:cxn modelId="{ADF47ACA-ACE6-477D-A180-17C924C68C55}" type="presParOf" srcId="{7EF38007-A1CC-4552-BCF4-13C7765B77AB}" destId="{BBBDD129-BFE6-4C58-8130-BA944CA1A08C}" srcOrd="4" destOrd="0" presId="urn:microsoft.com/office/officeart/2005/8/layout/hProcess4"/>
    <dgm:cxn modelId="{E1D1EB19-F3E3-4738-BAEA-A11811C6044A}" type="presParOf" srcId="{A25A91BE-FB3F-468B-B027-5FBF20687310}" destId="{9CF117BC-94BB-4DF0-9F75-8AF96AD35571}" srcOrd="1" destOrd="0" presId="urn:microsoft.com/office/officeart/2005/8/layout/hProcess4"/>
    <dgm:cxn modelId="{82CF8A55-E757-4DA9-B1F7-164A22A6831F}" type="presParOf" srcId="{A25A91BE-FB3F-468B-B027-5FBF20687310}" destId="{8FEEC684-B9F5-4DD8-A233-4652CA8C5105}" srcOrd="2" destOrd="0" presId="urn:microsoft.com/office/officeart/2005/8/layout/hProcess4"/>
    <dgm:cxn modelId="{588F6A7B-49F0-4B76-B3DD-DABFFAB9331D}" type="presParOf" srcId="{8FEEC684-B9F5-4DD8-A233-4652CA8C5105}" destId="{4FC7EC3C-52AC-4C49-9454-16D3AFF6D603}" srcOrd="0" destOrd="0" presId="urn:microsoft.com/office/officeart/2005/8/layout/hProcess4"/>
    <dgm:cxn modelId="{89784376-AEEC-49CB-B08F-1C72C4309393}" type="presParOf" srcId="{8FEEC684-B9F5-4DD8-A233-4652CA8C5105}" destId="{B6137713-B306-4831-AC13-D20DFE2C4716}" srcOrd="1" destOrd="0" presId="urn:microsoft.com/office/officeart/2005/8/layout/hProcess4"/>
    <dgm:cxn modelId="{04630609-D981-4F11-953C-2B20A232A43F}" type="presParOf" srcId="{8FEEC684-B9F5-4DD8-A233-4652CA8C5105}" destId="{05D67BCD-CF26-4805-99C9-D84D97D7BE12}" srcOrd="2" destOrd="0" presId="urn:microsoft.com/office/officeart/2005/8/layout/hProcess4"/>
    <dgm:cxn modelId="{F5E919A7-A4D5-4EA6-8AEE-723D6351B066}" type="presParOf" srcId="{8FEEC684-B9F5-4DD8-A233-4652CA8C5105}" destId="{744055B4-AA45-4888-872F-09FA04A36263}" srcOrd="3" destOrd="0" presId="urn:microsoft.com/office/officeart/2005/8/layout/hProcess4"/>
    <dgm:cxn modelId="{D98804FF-56A3-4163-AAB8-7CD74FBD7DD4}" type="presParOf" srcId="{8FEEC684-B9F5-4DD8-A233-4652CA8C5105}" destId="{6FEAD8F4-D172-47B1-AB8F-FAFE20F60387}" srcOrd="4" destOrd="0" presId="urn:microsoft.com/office/officeart/2005/8/layout/hProcess4"/>
    <dgm:cxn modelId="{D232772A-1A65-4B19-A8D6-FF19D95F181F}" type="presParOf" srcId="{A25A91BE-FB3F-468B-B027-5FBF20687310}" destId="{E898964B-3B79-466B-9E5E-45C463C86A1A}" srcOrd="3" destOrd="0" presId="urn:microsoft.com/office/officeart/2005/8/layout/hProcess4"/>
    <dgm:cxn modelId="{E3A78CE2-BA11-4FF6-AB5B-21AB18DDBC89}" type="presParOf" srcId="{A25A91BE-FB3F-468B-B027-5FBF20687310}" destId="{9B800673-97FC-49A1-BF1A-F0BF7B2BBBF3}" srcOrd="4" destOrd="0" presId="urn:microsoft.com/office/officeart/2005/8/layout/hProcess4"/>
    <dgm:cxn modelId="{FA43094D-9156-4825-84BA-828D30E6C048}" type="presParOf" srcId="{9B800673-97FC-49A1-BF1A-F0BF7B2BBBF3}" destId="{F5F0C9CC-B7A2-4D2A-A918-8DE94481C85E}" srcOrd="0" destOrd="0" presId="urn:microsoft.com/office/officeart/2005/8/layout/hProcess4"/>
    <dgm:cxn modelId="{625CE149-65F4-4C85-900F-A1DCA323CEFC}" type="presParOf" srcId="{9B800673-97FC-49A1-BF1A-F0BF7B2BBBF3}" destId="{A93D3B2A-5D39-4083-BEB8-2364BB079FCA}" srcOrd="1" destOrd="0" presId="urn:microsoft.com/office/officeart/2005/8/layout/hProcess4"/>
    <dgm:cxn modelId="{27F0CAD5-5883-484C-BEE5-747E7CEEEEE4}" type="presParOf" srcId="{9B800673-97FC-49A1-BF1A-F0BF7B2BBBF3}" destId="{C50E5E73-4A33-41F2-BD32-2A68DA8AC942}" srcOrd="2" destOrd="0" presId="urn:microsoft.com/office/officeart/2005/8/layout/hProcess4"/>
    <dgm:cxn modelId="{0C65D754-44F5-4B2C-96FB-F1A0651B3507}" type="presParOf" srcId="{9B800673-97FC-49A1-BF1A-F0BF7B2BBBF3}" destId="{7514247A-28E1-4D59-A0DB-4C4D3069A96C}" srcOrd="3" destOrd="0" presId="urn:microsoft.com/office/officeart/2005/8/layout/hProcess4"/>
    <dgm:cxn modelId="{680AC933-6BAB-489C-BF76-EF3A206077CB}" type="presParOf" srcId="{9B800673-97FC-49A1-BF1A-F0BF7B2BBBF3}" destId="{F42673B1-9A17-4DF0-B765-B7BA678C9C95}"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7430B2-84DC-4B95-BAF2-4D6CCAAA3CBF}">
      <dsp:nvSpPr>
        <dsp:cNvPr id="0" name=""/>
        <dsp:cNvSpPr/>
      </dsp:nvSpPr>
      <dsp:spPr>
        <a:xfrm>
          <a:off x="0" y="0"/>
          <a:ext cx="8450348" cy="128757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lvl="0" algn="l" defTabSz="755650">
            <a:lnSpc>
              <a:spcPct val="90000"/>
            </a:lnSpc>
            <a:spcBef>
              <a:spcPct val="0"/>
            </a:spcBef>
            <a:spcAft>
              <a:spcPct val="35000"/>
            </a:spcAft>
          </a:pPr>
          <a:r>
            <a:rPr lang="fr-FR" sz="1700" b="1" kern="1200" dirty="0" smtClean="0">
              <a:solidFill>
                <a:srgbClr val="CC0066"/>
              </a:solidFill>
              <a:latin typeface="Perpetua" panose="02020502060401020303" pitchFamily="18" charset="0"/>
            </a:rPr>
            <a:t>ACTIVITES</a:t>
          </a:r>
          <a:endParaRPr lang="fr-FR" sz="1700" b="1" kern="1200" dirty="0">
            <a:solidFill>
              <a:srgbClr val="CC0066"/>
            </a:solidFill>
            <a:latin typeface="Perpetua" panose="02020502060401020303" pitchFamily="18" charset="0"/>
          </a:endParaRPr>
        </a:p>
        <a:p>
          <a:pPr marL="114300" lvl="1" indent="-114300" algn="l" defTabSz="577850">
            <a:lnSpc>
              <a:spcPct val="90000"/>
            </a:lnSpc>
            <a:spcBef>
              <a:spcPct val="0"/>
            </a:spcBef>
            <a:spcAft>
              <a:spcPct val="15000"/>
            </a:spcAft>
            <a:buChar char="••"/>
          </a:pPr>
          <a:r>
            <a:rPr lang="fr-FR" sz="1300" kern="1200" dirty="0" smtClean="0">
              <a:latin typeface="Perpetua" panose="02020502060401020303" pitchFamily="18" charset="0"/>
            </a:rPr>
            <a:t>Gestion, exploitation et développement de complexes sportifs</a:t>
          </a:r>
          <a:endParaRPr lang="fr-FR" sz="1300" kern="1200" dirty="0">
            <a:latin typeface="Perpetua" panose="02020502060401020303" pitchFamily="18" charset="0"/>
          </a:endParaRPr>
        </a:p>
        <a:p>
          <a:pPr marL="114300" lvl="1" indent="-114300" algn="l" defTabSz="577850">
            <a:lnSpc>
              <a:spcPct val="90000"/>
            </a:lnSpc>
            <a:spcBef>
              <a:spcPct val="0"/>
            </a:spcBef>
            <a:spcAft>
              <a:spcPct val="15000"/>
            </a:spcAft>
            <a:buChar char="••"/>
          </a:pPr>
          <a:r>
            <a:rPr lang="fr-FR" sz="1300" kern="1200" dirty="0" smtClean="0">
              <a:latin typeface="Perpetua" panose="02020502060401020303" pitchFamily="18" charset="0"/>
            </a:rPr>
            <a:t>Groupe spécialisé dans le </a:t>
          </a:r>
          <a:r>
            <a:rPr lang="fr-FR" sz="1600" b="1" u="sng" kern="1200" dirty="0" smtClean="0">
              <a:latin typeface="Perpetua" panose="02020502060401020303" pitchFamily="18" charset="0"/>
            </a:rPr>
            <a:t>basket indoor</a:t>
          </a:r>
          <a:endParaRPr lang="fr-FR" sz="1600" b="1" u="sng" kern="1200" dirty="0">
            <a:latin typeface="Perpetua" panose="02020502060401020303" pitchFamily="18" charset="0"/>
          </a:endParaRPr>
        </a:p>
        <a:p>
          <a:pPr marL="114300" lvl="1" indent="-114300" algn="l" defTabSz="577850">
            <a:lnSpc>
              <a:spcPct val="90000"/>
            </a:lnSpc>
            <a:spcBef>
              <a:spcPct val="0"/>
            </a:spcBef>
            <a:spcAft>
              <a:spcPct val="15000"/>
            </a:spcAft>
            <a:buChar char="••"/>
          </a:pPr>
          <a:r>
            <a:rPr lang="fr-FR" sz="1300" b="0" u="none" kern="1200" dirty="0" smtClean="0">
              <a:latin typeface="Perpetua" panose="02020502060401020303" pitchFamily="18" charset="0"/>
            </a:rPr>
            <a:t>Enseigne : HOOPS FACTORY</a:t>
          </a:r>
          <a:endParaRPr lang="fr-FR" sz="1300" b="0" u="none" kern="1200" dirty="0">
            <a:latin typeface="Perpetua" panose="02020502060401020303" pitchFamily="18" charset="0"/>
          </a:endParaRPr>
        </a:p>
        <a:p>
          <a:pPr marL="114300" lvl="1" indent="-114300" algn="l" defTabSz="577850">
            <a:lnSpc>
              <a:spcPct val="90000"/>
            </a:lnSpc>
            <a:spcBef>
              <a:spcPct val="0"/>
            </a:spcBef>
            <a:spcAft>
              <a:spcPct val="15000"/>
            </a:spcAft>
            <a:buChar char="••"/>
          </a:pPr>
          <a:r>
            <a:rPr lang="fr-FR" sz="1300" kern="1200" dirty="0" smtClean="0">
              <a:latin typeface="Perpetua" panose="02020502060401020303" pitchFamily="18" charset="0"/>
            </a:rPr>
            <a:t>Site internet : </a:t>
          </a:r>
          <a:r>
            <a:rPr lang="fr-FR" sz="1300" kern="1200" dirty="0" smtClean="0">
              <a:latin typeface="Perpetua" panose="02020502060401020303" pitchFamily="18" charset="0"/>
              <a:hlinkClick xmlns:r="http://schemas.openxmlformats.org/officeDocument/2006/relationships" r:id="rId1"/>
            </a:rPr>
            <a:t>https://www.hoopsfactory.com/</a:t>
          </a:r>
          <a:r>
            <a:rPr lang="fr-FR" sz="1300" kern="1200" dirty="0" smtClean="0">
              <a:latin typeface="Perpetua" panose="02020502060401020303" pitchFamily="18" charset="0"/>
            </a:rPr>
            <a:t> </a:t>
          </a:r>
          <a:endParaRPr lang="fr-FR" sz="1300" kern="1200" dirty="0">
            <a:latin typeface="Perpetua" panose="02020502060401020303" pitchFamily="18" charset="0"/>
          </a:endParaRPr>
        </a:p>
      </dsp:txBody>
      <dsp:txXfrm>
        <a:off x="1818827" y="0"/>
        <a:ext cx="6631520" cy="1287574"/>
      </dsp:txXfrm>
    </dsp:sp>
    <dsp:sp modelId="{CC160FE4-0512-4A97-A52D-0646D7C7B11C}">
      <dsp:nvSpPr>
        <dsp:cNvPr id="0" name=""/>
        <dsp:cNvSpPr/>
      </dsp:nvSpPr>
      <dsp:spPr>
        <a:xfrm>
          <a:off x="128757" y="128757"/>
          <a:ext cx="1690069" cy="1030059"/>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38000" b="-38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8653917-3966-40F4-B8C9-471A540B17FD}">
      <dsp:nvSpPr>
        <dsp:cNvPr id="0" name=""/>
        <dsp:cNvSpPr/>
      </dsp:nvSpPr>
      <dsp:spPr>
        <a:xfrm>
          <a:off x="0" y="1383086"/>
          <a:ext cx="8450348" cy="128757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fr-FR" sz="1700" b="1" kern="1200" dirty="0" smtClean="0">
              <a:solidFill>
                <a:srgbClr val="CC0066"/>
              </a:solidFill>
              <a:latin typeface="Perpetua" panose="02020502060401020303" pitchFamily="18" charset="0"/>
            </a:rPr>
            <a:t>PRINCIPALES DONNEES CHIFFREES</a:t>
          </a:r>
          <a:r>
            <a:rPr lang="fr-FR" sz="1700" kern="1200" dirty="0" smtClean="0">
              <a:solidFill>
                <a:srgbClr val="CC0066"/>
              </a:solidFill>
              <a:latin typeface="Perpetua" panose="02020502060401020303" pitchFamily="18" charset="0"/>
            </a:rPr>
            <a:t> (au 31/03/2020 – 9 mois)</a:t>
          </a:r>
          <a:endParaRPr lang="fr-FR" sz="1700" kern="1200" dirty="0">
            <a:solidFill>
              <a:srgbClr val="CC0066"/>
            </a:solidFill>
            <a:latin typeface="Perpetua" panose="02020502060401020303" pitchFamily="18" charset="0"/>
          </a:endParaRPr>
        </a:p>
        <a:p>
          <a:pPr marL="114300" lvl="1" indent="-114300" algn="l" defTabSz="577850">
            <a:lnSpc>
              <a:spcPct val="90000"/>
            </a:lnSpc>
            <a:spcBef>
              <a:spcPct val="0"/>
            </a:spcBef>
            <a:spcAft>
              <a:spcPct val="15000"/>
            </a:spcAft>
            <a:buChar char="••"/>
          </a:pPr>
          <a:r>
            <a:rPr lang="fr-FR" sz="1300" u="sng" kern="1200" dirty="0" smtClean="0">
              <a:latin typeface="Perpetua" panose="02020502060401020303" pitchFamily="18" charset="0"/>
            </a:rPr>
            <a:t>MONEY TIME</a:t>
          </a:r>
          <a:r>
            <a:rPr lang="fr-FR" sz="1300" kern="1200" dirty="0" smtClean="0">
              <a:latin typeface="Perpetua" panose="02020502060401020303" pitchFamily="18" charset="0"/>
            </a:rPr>
            <a:t>: CA de 917 K€/ REX de -139 K€/ RN de -339 K€</a:t>
          </a:r>
          <a:endParaRPr lang="fr-FR" sz="1300" kern="1200" dirty="0">
            <a:latin typeface="Perpetua" panose="02020502060401020303" pitchFamily="18" charset="0"/>
          </a:endParaRPr>
        </a:p>
        <a:p>
          <a:pPr marL="114300" lvl="1" indent="-114300" algn="l" defTabSz="577850">
            <a:lnSpc>
              <a:spcPct val="90000"/>
            </a:lnSpc>
            <a:spcBef>
              <a:spcPct val="0"/>
            </a:spcBef>
            <a:spcAft>
              <a:spcPct val="15000"/>
            </a:spcAft>
            <a:buChar char="••"/>
          </a:pPr>
          <a:r>
            <a:rPr lang="fr-FR" sz="1300" u="sng" kern="1200" dirty="0" smtClean="0">
              <a:latin typeface="Perpetua" panose="02020502060401020303" pitchFamily="18" charset="0"/>
            </a:rPr>
            <a:t>HF LILLE</a:t>
          </a:r>
          <a:r>
            <a:rPr lang="fr-FR" sz="1300" u="none" kern="1200" dirty="0" smtClean="0">
              <a:latin typeface="Perpetua" panose="02020502060401020303" pitchFamily="18" charset="0"/>
            </a:rPr>
            <a:t> </a:t>
          </a:r>
          <a:r>
            <a:rPr lang="fr-FR" sz="1300" kern="1200" dirty="0" smtClean="0">
              <a:latin typeface="Perpetua" panose="02020502060401020303" pitchFamily="18" charset="0"/>
            </a:rPr>
            <a:t>: CA de 191 K€/ REX de -208 K€/ RN de -221 K€</a:t>
          </a:r>
          <a:endParaRPr lang="fr-FR" sz="1300" kern="1200" dirty="0">
            <a:latin typeface="Perpetua" panose="02020502060401020303" pitchFamily="18" charset="0"/>
          </a:endParaRPr>
        </a:p>
        <a:p>
          <a:pPr marL="114300" lvl="1" indent="-114300" algn="l" defTabSz="577850">
            <a:lnSpc>
              <a:spcPct val="90000"/>
            </a:lnSpc>
            <a:spcBef>
              <a:spcPct val="0"/>
            </a:spcBef>
            <a:spcAft>
              <a:spcPct val="15000"/>
            </a:spcAft>
            <a:buChar char="••"/>
          </a:pPr>
          <a:r>
            <a:rPr lang="fr-FR" sz="1300" u="sng" kern="1200" dirty="0" smtClean="0">
              <a:latin typeface="Perpetua" panose="02020502060401020303" pitchFamily="18" charset="0"/>
            </a:rPr>
            <a:t>HF TOULOUSE</a:t>
          </a:r>
          <a:r>
            <a:rPr lang="fr-FR" sz="1300" kern="1200" dirty="0" smtClean="0">
              <a:latin typeface="Perpetua" panose="02020502060401020303" pitchFamily="18" charset="0"/>
            </a:rPr>
            <a:t> : CA de 201 K€/ REX de -61 K€/ RN de -70 K€</a:t>
          </a:r>
          <a:endParaRPr lang="fr-FR" sz="1300" kern="1200" dirty="0">
            <a:latin typeface="Perpetua" panose="02020502060401020303" pitchFamily="18" charset="0"/>
          </a:endParaRPr>
        </a:p>
      </dsp:txBody>
      <dsp:txXfrm>
        <a:off x="1818827" y="1383086"/>
        <a:ext cx="6631520" cy="1287574"/>
      </dsp:txXfrm>
    </dsp:sp>
    <dsp:sp modelId="{14E61B89-D3B8-4742-8A43-2B030175A37A}">
      <dsp:nvSpPr>
        <dsp:cNvPr id="0" name=""/>
        <dsp:cNvSpPr/>
      </dsp:nvSpPr>
      <dsp:spPr>
        <a:xfrm>
          <a:off x="128757" y="1545089"/>
          <a:ext cx="1690069" cy="1030059"/>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10000" b="-1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EE58C03-2333-4C97-AE5A-1E2DF12876E2}">
      <dsp:nvSpPr>
        <dsp:cNvPr id="0" name=""/>
        <dsp:cNvSpPr/>
      </dsp:nvSpPr>
      <dsp:spPr>
        <a:xfrm>
          <a:off x="0" y="2832664"/>
          <a:ext cx="8450348" cy="128757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fr-FR" sz="1700" b="1" kern="1200" dirty="0" smtClean="0">
              <a:solidFill>
                <a:srgbClr val="CC0066"/>
              </a:solidFill>
              <a:latin typeface="Perpetua" panose="02020502060401020303" pitchFamily="18" charset="0"/>
            </a:rPr>
            <a:t>INFORMATIONS SOCIALES</a:t>
          </a:r>
          <a:endParaRPr lang="fr-FR" sz="1700" b="1" kern="1200" dirty="0">
            <a:solidFill>
              <a:srgbClr val="CC0066"/>
            </a:solidFill>
            <a:latin typeface="Perpetua" panose="02020502060401020303" pitchFamily="18" charset="0"/>
          </a:endParaRPr>
        </a:p>
        <a:p>
          <a:pPr marL="114300" lvl="1" indent="-114300" algn="l" defTabSz="577850">
            <a:lnSpc>
              <a:spcPct val="90000"/>
            </a:lnSpc>
            <a:spcBef>
              <a:spcPct val="0"/>
            </a:spcBef>
            <a:spcAft>
              <a:spcPct val="15000"/>
            </a:spcAft>
            <a:buChar char="••"/>
          </a:pPr>
          <a:r>
            <a:rPr lang="fr-FR" sz="1300" u="sng" kern="1200" dirty="0" smtClean="0">
              <a:latin typeface="Perpetua" panose="02020502060401020303" pitchFamily="18" charset="0"/>
            </a:rPr>
            <a:t>MONEY TIME</a:t>
          </a:r>
          <a:r>
            <a:rPr lang="fr-FR" sz="1300" kern="1200" dirty="0" smtClean="0">
              <a:latin typeface="Perpetua" panose="02020502060401020303" pitchFamily="18" charset="0"/>
            </a:rPr>
            <a:t> : 5 salariés</a:t>
          </a:r>
          <a:endParaRPr lang="fr-FR" sz="1300" kern="1200" dirty="0">
            <a:latin typeface="Perpetua" panose="02020502060401020303" pitchFamily="18" charset="0"/>
          </a:endParaRPr>
        </a:p>
        <a:p>
          <a:pPr marL="114300" lvl="1" indent="-114300" algn="l" defTabSz="577850">
            <a:lnSpc>
              <a:spcPct val="90000"/>
            </a:lnSpc>
            <a:spcBef>
              <a:spcPct val="0"/>
            </a:spcBef>
            <a:spcAft>
              <a:spcPct val="15000"/>
            </a:spcAft>
            <a:buChar char="••"/>
          </a:pPr>
          <a:r>
            <a:rPr lang="fr-FR" sz="1300" u="sng" kern="1200" dirty="0" smtClean="0">
              <a:latin typeface="Perpetua" panose="02020502060401020303" pitchFamily="18" charset="0"/>
            </a:rPr>
            <a:t>HF LILLE</a:t>
          </a:r>
          <a:r>
            <a:rPr lang="fr-FR" sz="1300" kern="1200" dirty="0" smtClean="0">
              <a:latin typeface="Perpetua" panose="02020502060401020303" pitchFamily="18" charset="0"/>
            </a:rPr>
            <a:t>: 3 salariés</a:t>
          </a:r>
          <a:endParaRPr lang="fr-FR" sz="1300" kern="1200" dirty="0">
            <a:latin typeface="Perpetua" panose="02020502060401020303" pitchFamily="18" charset="0"/>
          </a:endParaRPr>
        </a:p>
        <a:p>
          <a:pPr marL="114300" lvl="1" indent="-114300" algn="l" defTabSz="577850">
            <a:lnSpc>
              <a:spcPct val="90000"/>
            </a:lnSpc>
            <a:spcBef>
              <a:spcPct val="0"/>
            </a:spcBef>
            <a:spcAft>
              <a:spcPct val="15000"/>
            </a:spcAft>
            <a:buChar char="••"/>
          </a:pPr>
          <a:r>
            <a:rPr lang="fr-FR" sz="1300" u="sng" kern="1200" dirty="0" smtClean="0">
              <a:latin typeface="Perpetua" panose="02020502060401020303" pitchFamily="18" charset="0"/>
            </a:rPr>
            <a:t>HF TOULOUSE</a:t>
          </a:r>
          <a:r>
            <a:rPr lang="fr-FR" sz="1300" kern="1200" dirty="0" smtClean="0">
              <a:latin typeface="Perpetua" panose="02020502060401020303" pitchFamily="18" charset="0"/>
            </a:rPr>
            <a:t> : 3 salariés</a:t>
          </a:r>
          <a:endParaRPr lang="fr-FR" sz="1300" kern="1200" dirty="0">
            <a:latin typeface="Perpetua" panose="02020502060401020303" pitchFamily="18" charset="0"/>
          </a:endParaRPr>
        </a:p>
      </dsp:txBody>
      <dsp:txXfrm>
        <a:off x="1818827" y="2832664"/>
        <a:ext cx="6631520" cy="1287574"/>
      </dsp:txXfrm>
    </dsp:sp>
    <dsp:sp modelId="{E5B86713-794A-4C31-88A1-FD3C8A6A4C19}">
      <dsp:nvSpPr>
        <dsp:cNvPr id="0" name=""/>
        <dsp:cNvSpPr/>
      </dsp:nvSpPr>
      <dsp:spPr>
        <a:xfrm>
          <a:off x="128757" y="2961421"/>
          <a:ext cx="1690069" cy="1030059"/>
        </a:xfrm>
        <a:prstGeom prst="roundRect">
          <a:avLst>
            <a:gd name="adj" fmla="val 1000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t="-13000" b="-1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50E1192-07E8-4B68-9E09-5671D016ACB5}">
      <dsp:nvSpPr>
        <dsp:cNvPr id="0" name=""/>
        <dsp:cNvSpPr/>
      </dsp:nvSpPr>
      <dsp:spPr>
        <a:xfrm>
          <a:off x="0" y="4243743"/>
          <a:ext cx="8450348" cy="128757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fr-FR" sz="1700" b="1" kern="1200" dirty="0" smtClean="0">
              <a:solidFill>
                <a:srgbClr val="CC0066"/>
              </a:solidFill>
              <a:latin typeface="Perpetua" panose="02020502060401020303" pitchFamily="18" charset="0"/>
            </a:rPr>
            <a:t>CAUSES DES DIFFICULTES</a:t>
          </a:r>
        </a:p>
        <a:p>
          <a:pPr marL="114300" lvl="1" indent="-114300" algn="l" defTabSz="577850">
            <a:lnSpc>
              <a:spcPct val="90000"/>
            </a:lnSpc>
            <a:spcBef>
              <a:spcPct val="0"/>
            </a:spcBef>
            <a:spcAft>
              <a:spcPct val="15000"/>
            </a:spcAft>
            <a:buChar char="••"/>
          </a:pPr>
          <a:r>
            <a:rPr lang="fr-FR" sz="1300" kern="1200" dirty="0" smtClean="0">
              <a:solidFill>
                <a:schemeClr val="bg1"/>
              </a:solidFill>
              <a:latin typeface="Perpetua" panose="02020502060401020303" pitchFamily="18" charset="0"/>
            </a:rPr>
            <a:t>Difficultés liées à l’aménagement des sites</a:t>
          </a:r>
        </a:p>
        <a:p>
          <a:pPr marL="114300" lvl="1" indent="-114300" algn="l" defTabSz="577850">
            <a:lnSpc>
              <a:spcPct val="90000"/>
            </a:lnSpc>
            <a:spcBef>
              <a:spcPct val="0"/>
            </a:spcBef>
            <a:spcAft>
              <a:spcPct val="15000"/>
            </a:spcAft>
            <a:buChar char="••"/>
          </a:pPr>
          <a:r>
            <a:rPr lang="fr-FR" sz="1300" kern="1200" dirty="0" smtClean="0">
              <a:solidFill>
                <a:schemeClr val="bg1"/>
              </a:solidFill>
              <a:latin typeface="Perpetua" panose="02020502060401020303" pitchFamily="18" charset="0"/>
            </a:rPr>
            <a:t>Litiges bailleurs</a:t>
          </a:r>
        </a:p>
        <a:p>
          <a:pPr marL="114300" lvl="1" indent="-114300" algn="l" defTabSz="577850">
            <a:lnSpc>
              <a:spcPct val="90000"/>
            </a:lnSpc>
            <a:spcBef>
              <a:spcPct val="0"/>
            </a:spcBef>
            <a:spcAft>
              <a:spcPct val="15000"/>
            </a:spcAft>
            <a:buChar char="••"/>
          </a:pPr>
          <a:r>
            <a:rPr lang="fr-FR" sz="1300" kern="1200" dirty="0" smtClean="0">
              <a:solidFill>
                <a:schemeClr val="bg1"/>
              </a:solidFill>
              <a:latin typeface="Perpetua" panose="02020502060401020303" pitchFamily="18" charset="0"/>
            </a:rPr>
            <a:t>Sous-financement des projets </a:t>
          </a:r>
        </a:p>
        <a:p>
          <a:pPr marL="114300" lvl="1" indent="-114300" algn="l" defTabSz="577850">
            <a:lnSpc>
              <a:spcPct val="90000"/>
            </a:lnSpc>
            <a:spcBef>
              <a:spcPct val="0"/>
            </a:spcBef>
            <a:spcAft>
              <a:spcPct val="15000"/>
            </a:spcAft>
            <a:buChar char="••"/>
          </a:pPr>
          <a:r>
            <a:rPr lang="fr-FR" sz="1300" kern="1200" dirty="0" smtClean="0">
              <a:solidFill>
                <a:schemeClr val="bg1"/>
              </a:solidFill>
              <a:latin typeface="Perpetua" panose="02020502060401020303" pitchFamily="18" charset="0"/>
            </a:rPr>
            <a:t>Conjoncture: Gilets Jaunes, COVID-19…</a:t>
          </a:r>
        </a:p>
      </dsp:txBody>
      <dsp:txXfrm>
        <a:off x="1818827" y="4243743"/>
        <a:ext cx="6631520" cy="1287574"/>
      </dsp:txXfrm>
    </dsp:sp>
    <dsp:sp modelId="{81D5F36E-4667-4216-B3EB-15A3006B2EB6}">
      <dsp:nvSpPr>
        <dsp:cNvPr id="0" name=""/>
        <dsp:cNvSpPr/>
      </dsp:nvSpPr>
      <dsp:spPr>
        <a:xfrm>
          <a:off x="128757" y="4377753"/>
          <a:ext cx="1690069" cy="1030059"/>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t="-31000" b="-3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24F536-F7D5-45C4-A86D-E37BD22B2A29}">
      <dsp:nvSpPr>
        <dsp:cNvPr id="0" name=""/>
        <dsp:cNvSpPr/>
      </dsp:nvSpPr>
      <dsp:spPr>
        <a:xfrm>
          <a:off x="0" y="1625600"/>
          <a:ext cx="8128000" cy="2167466"/>
        </a:xfrm>
        <a:prstGeom prst="notchedRightArrow">
          <a:avLst/>
        </a:prstGeom>
        <a:solidFill>
          <a:srgbClr val="CC0066"/>
        </a:solidFill>
        <a:ln>
          <a:noFill/>
        </a:ln>
        <a:effectLst/>
      </dsp:spPr>
      <dsp:style>
        <a:lnRef idx="0">
          <a:scrgbClr r="0" g="0" b="0"/>
        </a:lnRef>
        <a:fillRef idx="1">
          <a:scrgbClr r="0" g="0" b="0"/>
        </a:fillRef>
        <a:effectRef idx="0">
          <a:scrgbClr r="0" g="0" b="0"/>
        </a:effectRef>
        <a:fontRef idx="minor"/>
      </dsp:style>
    </dsp:sp>
    <dsp:sp modelId="{562A361A-7291-4840-AC27-CBABF03372AB}">
      <dsp:nvSpPr>
        <dsp:cNvPr id="0" name=""/>
        <dsp:cNvSpPr/>
      </dsp:nvSpPr>
      <dsp:spPr>
        <a:xfrm>
          <a:off x="3214" y="0"/>
          <a:ext cx="1405532"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fr-FR" sz="1400" b="1" u="sng" kern="1200" dirty="0" smtClean="0">
              <a:latin typeface="Perpetua" panose="02020502060401020303" pitchFamily="18" charset="0"/>
            </a:rPr>
            <a:t>17/09/2019</a:t>
          </a:r>
          <a:r>
            <a:rPr lang="fr-FR" sz="1400" b="1" kern="1200" dirty="0" smtClean="0">
              <a:latin typeface="Perpetua" panose="02020502060401020303" pitchFamily="18" charset="0"/>
            </a:rPr>
            <a:t> : </a:t>
          </a:r>
          <a:r>
            <a:rPr lang="fr-FR" sz="1400" kern="1200" dirty="0" smtClean="0">
              <a:latin typeface="Perpetua" panose="02020502060401020303" pitchFamily="18" charset="0"/>
            </a:rPr>
            <a:t>Ouverture de la procédure de redressement judiciaire de la SASU HF TOULOUSE</a:t>
          </a:r>
          <a:endParaRPr lang="fr-FR" sz="1400" kern="1200" dirty="0">
            <a:latin typeface="Perpetua" panose="02020502060401020303" pitchFamily="18" charset="0"/>
          </a:endParaRPr>
        </a:p>
      </dsp:txBody>
      <dsp:txXfrm>
        <a:off x="3214" y="0"/>
        <a:ext cx="1405532" cy="2167466"/>
      </dsp:txXfrm>
    </dsp:sp>
    <dsp:sp modelId="{85D6DB75-9227-40F0-B73D-E89DA0309847}">
      <dsp:nvSpPr>
        <dsp:cNvPr id="0" name=""/>
        <dsp:cNvSpPr/>
      </dsp:nvSpPr>
      <dsp:spPr>
        <a:xfrm>
          <a:off x="435047" y="2438400"/>
          <a:ext cx="541866" cy="54186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16B475-250E-4642-8DCC-53761EB35FBC}">
      <dsp:nvSpPr>
        <dsp:cNvPr id="0" name=""/>
        <dsp:cNvSpPr/>
      </dsp:nvSpPr>
      <dsp:spPr>
        <a:xfrm>
          <a:off x="1479024" y="3251200"/>
          <a:ext cx="1405532"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r>
            <a:rPr lang="fr-FR" sz="1400" b="1" u="sng" kern="1200" dirty="0" smtClean="0">
              <a:latin typeface="Perpetua" panose="02020502060401020303" pitchFamily="18" charset="0"/>
            </a:rPr>
            <a:t>20/10/2020</a:t>
          </a:r>
          <a:r>
            <a:rPr lang="fr-FR" sz="1400" b="1" kern="1200" dirty="0" smtClean="0">
              <a:latin typeface="Perpetua" panose="02020502060401020303" pitchFamily="18" charset="0"/>
            </a:rPr>
            <a:t> : </a:t>
          </a:r>
          <a:r>
            <a:rPr lang="fr-FR" sz="1400" kern="1200" dirty="0" smtClean="0">
              <a:latin typeface="Perpetua" panose="02020502060401020303" pitchFamily="18" charset="0"/>
            </a:rPr>
            <a:t>Ouverture des procédures de redressement judiciaire des SAS MONEY TIME et SASU HF LILLE</a:t>
          </a:r>
          <a:endParaRPr lang="fr-FR" sz="1400" kern="1200" dirty="0">
            <a:latin typeface="Perpetua" panose="02020502060401020303" pitchFamily="18" charset="0"/>
          </a:endParaRPr>
        </a:p>
      </dsp:txBody>
      <dsp:txXfrm>
        <a:off x="1479024" y="3251200"/>
        <a:ext cx="1405532" cy="2167466"/>
      </dsp:txXfrm>
    </dsp:sp>
    <dsp:sp modelId="{BF31A49C-4968-4973-A369-278F9DEEEC79}">
      <dsp:nvSpPr>
        <dsp:cNvPr id="0" name=""/>
        <dsp:cNvSpPr/>
      </dsp:nvSpPr>
      <dsp:spPr>
        <a:xfrm>
          <a:off x="1910857" y="2438400"/>
          <a:ext cx="541866" cy="54186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B275DD-67DF-418C-90D7-3945299075A0}">
      <dsp:nvSpPr>
        <dsp:cNvPr id="0" name=""/>
        <dsp:cNvSpPr/>
      </dsp:nvSpPr>
      <dsp:spPr>
        <a:xfrm>
          <a:off x="2954833" y="0"/>
          <a:ext cx="1405532"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fr-FR" sz="1400" b="1" u="sng" kern="1200" dirty="0" smtClean="0">
              <a:latin typeface="Perpetua" panose="02020502060401020303" pitchFamily="18" charset="0"/>
            </a:rPr>
            <a:t>27/10/2020</a:t>
          </a:r>
          <a:r>
            <a:rPr lang="fr-FR" sz="1400" b="1" kern="1200" dirty="0" smtClean="0">
              <a:latin typeface="Perpetua" panose="02020502060401020303" pitchFamily="18" charset="0"/>
            </a:rPr>
            <a:t> : </a:t>
          </a:r>
          <a:r>
            <a:rPr lang="fr-FR" sz="1400" kern="1200" dirty="0" smtClean="0">
              <a:latin typeface="Perpetua" panose="02020502060401020303" pitchFamily="18" charset="0"/>
            </a:rPr>
            <a:t>Date limite de dépôt des offres</a:t>
          </a:r>
          <a:endParaRPr lang="fr-FR" sz="1400" kern="1200" dirty="0">
            <a:latin typeface="Perpetua" panose="02020502060401020303" pitchFamily="18" charset="0"/>
          </a:endParaRPr>
        </a:p>
      </dsp:txBody>
      <dsp:txXfrm>
        <a:off x="2954833" y="0"/>
        <a:ext cx="1405532" cy="2167466"/>
      </dsp:txXfrm>
    </dsp:sp>
    <dsp:sp modelId="{CE1251C8-50E9-4A09-B92B-74B8C2BD02CD}">
      <dsp:nvSpPr>
        <dsp:cNvPr id="0" name=""/>
        <dsp:cNvSpPr/>
      </dsp:nvSpPr>
      <dsp:spPr>
        <a:xfrm>
          <a:off x="3386666" y="2438400"/>
          <a:ext cx="541866" cy="54186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FDA0B9-565F-4B38-9581-118611BA6898}">
      <dsp:nvSpPr>
        <dsp:cNvPr id="0" name=""/>
        <dsp:cNvSpPr/>
      </dsp:nvSpPr>
      <dsp:spPr>
        <a:xfrm>
          <a:off x="4430643" y="3251200"/>
          <a:ext cx="1405532"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r>
            <a:rPr lang="fr-FR" sz="1400" b="1" u="sng" kern="1200" dirty="0" smtClean="0">
              <a:latin typeface="Perpetua" panose="02020502060401020303" pitchFamily="18" charset="0"/>
            </a:rPr>
            <a:t>10/11/2020</a:t>
          </a:r>
          <a:r>
            <a:rPr lang="fr-FR" sz="1400" b="1" u="none" kern="1200" dirty="0" smtClean="0">
              <a:latin typeface="Perpetua" panose="02020502060401020303" pitchFamily="18" charset="0"/>
            </a:rPr>
            <a:t> </a:t>
          </a:r>
          <a:r>
            <a:rPr lang="fr-FR" sz="1400" b="1" kern="1200" dirty="0" smtClean="0">
              <a:latin typeface="Perpetua" panose="02020502060401020303" pitchFamily="18" charset="0"/>
            </a:rPr>
            <a:t>: </a:t>
          </a:r>
          <a:r>
            <a:rPr lang="fr-FR" sz="1400" kern="1200" dirty="0" smtClean="0">
              <a:latin typeface="Perpetua" panose="02020502060401020303" pitchFamily="18" charset="0"/>
            </a:rPr>
            <a:t>Date limite d’amélioration des offres</a:t>
          </a:r>
          <a:endParaRPr lang="fr-FR" sz="1400" kern="1200" dirty="0">
            <a:latin typeface="Perpetua" panose="02020502060401020303" pitchFamily="18" charset="0"/>
          </a:endParaRPr>
        </a:p>
      </dsp:txBody>
      <dsp:txXfrm>
        <a:off x="4430643" y="3251200"/>
        <a:ext cx="1405532" cy="2167466"/>
      </dsp:txXfrm>
    </dsp:sp>
    <dsp:sp modelId="{19A04E77-F259-4839-B909-7EF0D97F1530}">
      <dsp:nvSpPr>
        <dsp:cNvPr id="0" name=""/>
        <dsp:cNvSpPr/>
      </dsp:nvSpPr>
      <dsp:spPr>
        <a:xfrm>
          <a:off x="4862476" y="2438400"/>
          <a:ext cx="541866" cy="54186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3AD7E5-08EF-4FE3-A30F-5917CAE8831E}">
      <dsp:nvSpPr>
        <dsp:cNvPr id="0" name=""/>
        <dsp:cNvSpPr/>
      </dsp:nvSpPr>
      <dsp:spPr>
        <a:xfrm>
          <a:off x="5764662" y="24947"/>
          <a:ext cx="1405532"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fr-FR" sz="1400" b="1" u="sng" kern="1200" dirty="0" smtClean="0">
              <a:latin typeface="Perpetua" panose="02020502060401020303" pitchFamily="18" charset="0"/>
            </a:rPr>
            <a:t>16/11/2020</a:t>
          </a:r>
          <a:r>
            <a:rPr lang="fr-FR" sz="1400" b="1" kern="1200" dirty="0" smtClean="0">
              <a:latin typeface="Perpetua" panose="02020502060401020303" pitchFamily="18" charset="0"/>
            </a:rPr>
            <a:t> : </a:t>
          </a:r>
          <a:r>
            <a:rPr lang="fr-FR" sz="1400" kern="1200" dirty="0" smtClean="0">
              <a:latin typeface="Perpetua" panose="02020502060401020303" pitchFamily="18" charset="0"/>
            </a:rPr>
            <a:t>Audience d’examen du projet de plan de cession</a:t>
          </a:r>
          <a:endParaRPr lang="fr-FR" sz="1400" kern="1200" dirty="0">
            <a:latin typeface="Perpetua" panose="02020502060401020303" pitchFamily="18" charset="0"/>
          </a:endParaRPr>
        </a:p>
      </dsp:txBody>
      <dsp:txXfrm>
        <a:off x="5764662" y="24947"/>
        <a:ext cx="1405532" cy="2167466"/>
      </dsp:txXfrm>
    </dsp:sp>
    <dsp:sp modelId="{792EBC17-8ED2-4C4E-9239-76DBD7A092A8}">
      <dsp:nvSpPr>
        <dsp:cNvPr id="0" name=""/>
        <dsp:cNvSpPr/>
      </dsp:nvSpPr>
      <dsp:spPr>
        <a:xfrm>
          <a:off x="6338285" y="2438400"/>
          <a:ext cx="541866" cy="54186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34DA3E-4915-4ECE-B752-AA4E061E8874}">
      <dsp:nvSpPr>
        <dsp:cNvPr id="0" name=""/>
        <dsp:cNvSpPr/>
      </dsp:nvSpPr>
      <dsp:spPr>
        <a:xfrm>
          <a:off x="1574" y="1033443"/>
          <a:ext cx="1534867" cy="586746"/>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fr-FR" sz="1700" b="1" kern="1200" dirty="0" smtClean="0">
              <a:solidFill>
                <a:srgbClr val="CC0066"/>
              </a:solidFill>
              <a:latin typeface="Perpetua" panose="02020502060401020303" pitchFamily="18" charset="0"/>
            </a:rPr>
            <a:t>MONEY TIME</a:t>
          </a:r>
          <a:endParaRPr lang="fr-FR" sz="1700" b="1" kern="1200" dirty="0">
            <a:solidFill>
              <a:srgbClr val="CC0066"/>
            </a:solidFill>
            <a:latin typeface="PerE"/>
          </a:endParaRPr>
        </a:p>
      </dsp:txBody>
      <dsp:txXfrm>
        <a:off x="1574" y="1033443"/>
        <a:ext cx="1534867" cy="586746"/>
      </dsp:txXfrm>
    </dsp:sp>
    <dsp:sp modelId="{768BD640-13FF-4838-804D-B92B0692A691}">
      <dsp:nvSpPr>
        <dsp:cNvPr id="0" name=""/>
        <dsp:cNvSpPr/>
      </dsp:nvSpPr>
      <dsp:spPr>
        <a:xfrm>
          <a:off x="1574" y="1620189"/>
          <a:ext cx="1534867" cy="1959930"/>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fr-FR" sz="1400" u="sng" kern="1200" dirty="0" smtClean="0">
              <a:latin typeface="Perpetua" panose="02020502060401020303" pitchFamily="18" charset="0"/>
            </a:rPr>
            <a:t>Forme</a:t>
          </a:r>
          <a:r>
            <a:rPr lang="fr-FR" sz="1400" kern="1200" dirty="0" smtClean="0">
              <a:latin typeface="Perpetua" panose="02020502060401020303" pitchFamily="18" charset="0"/>
            </a:rPr>
            <a:t>: SAS  </a:t>
          </a:r>
          <a:endParaRPr lang="fr-FR" sz="1400" kern="1200" dirty="0">
            <a:latin typeface="Perpetua" panose="02020502060401020303" pitchFamily="18" charset="0"/>
          </a:endParaRPr>
        </a:p>
        <a:p>
          <a:pPr marL="114300" lvl="1" indent="-114300" algn="l" defTabSz="622300">
            <a:lnSpc>
              <a:spcPct val="90000"/>
            </a:lnSpc>
            <a:spcBef>
              <a:spcPct val="0"/>
            </a:spcBef>
            <a:spcAft>
              <a:spcPct val="15000"/>
            </a:spcAft>
            <a:buChar char="••"/>
          </a:pPr>
          <a:r>
            <a:rPr lang="fr-FR" sz="1400" u="sng" kern="1200" dirty="0" smtClean="0">
              <a:latin typeface="Perpetua" panose="02020502060401020303" pitchFamily="18" charset="0"/>
            </a:rPr>
            <a:t>Capital</a:t>
          </a:r>
          <a:r>
            <a:rPr lang="fr-FR" sz="1400" kern="1200" dirty="0" smtClean="0">
              <a:latin typeface="Perpetua" panose="02020502060401020303" pitchFamily="18" charset="0"/>
            </a:rPr>
            <a:t> : 231 207 €</a:t>
          </a:r>
          <a:endParaRPr lang="fr-FR" sz="1400" kern="1200" dirty="0">
            <a:latin typeface="Perpetua" panose="02020502060401020303" pitchFamily="18" charset="0"/>
          </a:endParaRPr>
        </a:p>
        <a:p>
          <a:pPr marL="114300" lvl="1" indent="-114300" algn="l" defTabSz="622300">
            <a:lnSpc>
              <a:spcPct val="90000"/>
            </a:lnSpc>
            <a:spcBef>
              <a:spcPct val="0"/>
            </a:spcBef>
            <a:spcAft>
              <a:spcPct val="15000"/>
            </a:spcAft>
            <a:buChar char="••"/>
          </a:pPr>
          <a:r>
            <a:rPr lang="fr-FR" sz="1400" u="sng" kern="1200" dirty="0" smtClean="0">
              <a:latin typeface="Perpetua" panose="02020502060401020303" pitchFamily="18" charset="0"/>
            </a:rPr>
            <a:t>Siège</a:t>
          </a:r>
          <a:r>
            <a:rPr lang="fr-FR" sz="1400" kern="1200" dirty="0" smtClean="0">
              <a:latin typeface="Perpetua" panose="02020502060401020303" pitchFamily="18" charset="0"/>
            </a:rPr>
            <a:t>: 55, bd Felix Faure – Parc du </a:t>
          </a:r>
          <a:r>
            <a:rPr lang="fr-FR" sz="1400" kern="1200" dirty="0" err="1" smtClean="0">
              <a:latin typeface="Perpetua" panose="02020502060401020303" pitchFamily="18" charset="0"/>
            </a:rPr>
            <a:t>Mauvin</a:t>
          </a:r>
          <a:r>
            <a:rPr lang="fr-FR" sz="1400" kern="1200" dirty="0" smtClean="0">
              <a:latin typeface="Perpetua" panose="02020502060401020303" pitchFamily="18" charset="0"/>
            </a:rPr>
            <a:t> – 93300 AUBERVILLIERS</a:t>
          </a:r>
          <a:endParaRPr lang="fr-FR" sz="1400" kern="1200" dirty="0">
            <a:latin typeface="Perpetua" panose="02020502060401020303" pitchFamily="18" charset="0"/>
          </a:endParaRPr>
        </a:p>
        <a:p>
          <a:pPr marL="114300" lvl="1" indent="-114300" algn="l" defTabSz="622300">
            <a:lnSpc>
              <a:spcPct val="90000"/>
            </a:lnSpc>
            <a:spcBef>
              <a:spcPct val="0"/>
            </a:spcBef>
            <a:spcAft>
              <a:spcPct val="15000"/>
            </a:spcAft>
            <a:buChar char="••"/>
          </a:pPr>
          <a:r>
            <a:rPr lang="fr-FR" sz="1400" u="sng" kern="1200" dirty="0" smtClean="0">
              <a:latin typeface="Perpetua" panose="02020502060401020303" pitchFamily="18" charset="0"/>
            </a:rPr>
            <a:t>RCS</a:t>
          </a:r>
          <a:r>
            <a:rPr lang="fr-FR" sz="1400" kern="1200" dirty="0" smtClean="0">
              <a:latin typeface="Perpetua" panose="02020502060401020303" pitchFamily="18" charset="0"/>
            </a:rPr>
            <a:t> : 803 128 842</a:t>
          </a:r>
          <a:endParaRPr lang="fr-FR" sz="1400" kern="1200" dirty="0">
            <a:latin typeface="Perpetua" panose="02020502060401020303" pitchFamily="18" charset="0"/>
          </a:endParaRPr>
        </a:p>
        <a:p>
          <a:pPr marL="114300" lvl="1" indent="-114300" algn="l" defTabSz="622300">
            <a:lnSpc>
              <a:spcPct val="90000"/>
            </a:lnSpc>
            <a:spcBef>
              <a:spcPct val="0"/>
            </a:spcBef>
            <a:spcAft>
              <a:spcPct val="15000"/>
            </a:spcAft>
            <a:buChar char="••"/>
          </a:pPr>
          <a:r>
            <a:rPr lang="fr-FR" sz="1400" u="sng" kern="1200" dirty="0" smtClean="0">
              <a:latin typeface="Perpetua" panose="02020502060401020303" pitchFamily="18" charset="0"/>
            </a:rPr>
            <a:t>Date de création </a:t>
          </a:r>
          <a:r>
            <a:rPr lang="fr-FR" sz="1400" kern="1200" dirty="0" smtClean="0">
              <a:latin typeface="Perpetua" panose="02020502060401020303" pitchFamily="18" charset="0"/>
            </a:rPr>
            <a:t>: 2014</a:t>
          </a:r>
          <a:endParaRPr lang="fr-FR" sz="1400" kern="1200" dirty="0">
            <a:latin typeface="Perpetua" panose="02020502060401020303" pitchFamily="18" charset="0"/>
          </a:endParaRPr>
        </a:p>
      </dsp:txBody>
      <dsp:txXfrm>
        <a:off x="1574" y="1620189"/>
        <a:ext cx="1534867" cy="1959930"/>
      </dsp:txXfrm>
    </dsp:sp>
    <dsp:sp modelId="{1098D1EE-5533-4FCA-88C7-E1A74FF1CD4C}">
      <dsp:nvSpPr>
        <dsp:cNvPr id="0" name=""/>
        <dsp:cNvSpPr/>
      </dsp:nvSpPr>
      <dsp:spPr>
        <a:xfrm>
          <a:off x="1751322" y="1033443"/>
          <a:ext cx="1534867" cy="586746"/>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fr-FR" sz="1700" b="1" kern="1200" dirty="0" smtClean="0">
              <a:solidFill>
                <a:srgbClr val="CC0066"/>
              </a:solidFill>
              <a:latin typeface="Perpetua" panose="02020502060401020303" pitchFamily="18" charset="0"/>
            </a:rPr>
            <a:t>HF LILLE</a:t>
          </a:r>
          <a:endParaRPr lang="fr-FR" sz="1700" b="1" kern="1200" dirty="0">
            <a:solidFill>
              <a:srgbClr val="CC0066"/>
            </a:solidFill>
            <a:latin typeface="Perpetua" panose="02020502060401020303" pitchFamily="18" charset="0"/>
          </a:endParaRPr>
        </a:p>
      </dsp:txBody>
      <dsp:txXfrm>
        <a:off x="1751322" y="1033443"/>
        <a:ext cx="1534867" cy="586746"/>
      </dsp:txXfrm>
    </dsp:sp>
    <dsp:sp modelId="{3296E2C8-A2FA-44E2-8A13-D190AAC1A3D9}">
      <dsp:nvSpPr>
        <dsp:cNvPr id="0" name=""/>
        <dsp:cNvSpPr/>
      </dsp:nvSpPr>
      <dsp:spPr>
        <a:xfrm>
          <a:off x="1751322" y="1620189"/>
          <a:ext cx="1534867" cy="1959930"/>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fr-FR" sz="1400" u="sng" kern="1200" dirty="0" smtClean="0">
              <a:latin typeface="Perpetua" panose="02020502060401020303" pitchFamily="18" charset="0"/>
            </a:rPr>
            <a:t>Forme</a:t>
          </a:r>
          <a:r>
            <a:rPr lang="fr-FR" sz="1400" kern="1200" dirty="0" smtClean="0">
              <a:latin typeface="Perpetua" panose="02020502060401020303" pitchFamily="18" charset="0"/>
            </a:rPr>
            <a:t>: SASU </a:t>
          </a:r>
          <a:endParaRPr lang="fr-FR" sz="1400" kern="1200" dirty="0">
            <a:latin typeface="Perpetua" panose="02020502060401020303" pitchFamily="18" charset="0"/>
          </a:endParaRPr>
        </a:p>
        <a:p>
          <a:pPr marL="114300" lvl="1" indent="-114300" algn="l" defTabSz="622300">
            <a:lnSpc>
              <a:spcPct val="90000"/>
            </a:lnSpc>
            <a:spcBef>
              <a:spcPct val="0"/>
            </a:spcBef>
            <a:spcAft>
              <a:spcPct val="15000"/>
            </a:spcAft>
            <a:buChar char="••"/>
          </a:pPr>
          <a:r>
            <a:rPr lang="fr-FR" sz="1400" u="sng" kern="1200" dirty="0" smtClean="0">
              <a:latin typeface="Perpetua" panose="02020502060401020303" pitchFamily="18" charset="0"/>
            </a:rPr>
            <a:t>Capital</a:t>
          </a:r>
          <a:r>
            <a:rPr lang="fr-FR" sz="1400" kern="1200" dirty="0" smtClean="0">
              <a:latin typeface="Perpetua" panose="02020502060401020303" pitchFamily="18" charset="0"/>
            </a:rPr>
            <a:t>: 450 000 €</a:t>
          </a:r>
          <a:endParaRPr lang="fr-FR" sz="1400" kern="1200" dirty="0">
            <a:latin typeface="Perpetua" panose="02020502060401020303" pitchFamily="18" charset="0"/>
          </a:endParaRPr>
        </a:p>
        <a:p>
          <a:pPr marL="114300" lvl="1" indent="-114300" algn="l" defTabSz="622300">
            <a:lnSpc>
              <a:spcPct val="90000"/>
            </a:lnSpc>
            <a:spcBef>
              <a:spcPct val="0"/>
            </a:spcBef>
            <a:spcAft>
              <a:spcPct val="15000"/>
            </a:spcAft>
            <a:buChar char="••"/>
          </a:pPr>
          <a:r>
            <a:rPr lang="fr-FR" sz="1400" u="sng" kern="1200" dirty="0" smtClean="0">
              <a:latin typeface="Perpetua" panose="02020502060401020303" pitchFamily="18" charset="0"/>
            </a:rPr>
            <a:t>Siège</a:t>
          </a:r>
          <a:r>
            <a:rPr lang="fr-FR" sz="1400" kern="1200" dirty="0" smtClean="0">
              <a:latin typeface="Perpetua" panose="02020502060401020303" pitchFamily="18" charset="0"/>
            </a:rPr>
            <a:t> : 55, bd Felix Faure – Parc du </a:t>
          </a:r>
          <a:r>
            <a:rPr lang="fr-FR" sz="1400" kern="1200" dirty="0" err="1" smtClean="0">
              <a:latin typeface="Perpetua" panose="02020502060401020303" pitchFamily="18" charset="0"/>
            </a:rPr>
            <a:t>Mauvin</a:t>
          </a:r>
          <a:r>
            <a:rPr lang="fr-FR" sz="1400" kern="1200" dirty="0" smtClean="0">
              <a:latin typeface="Perpetua" panose="02020502060401020303" pitchFamily="18" charset="0"/>
            </a:rPr>
            <a:t> – 93300 AUBERVILLIERS</a:t>
          </a:r>
          <a:endParaRPr lang="fr-FR" sz="1400" kern="1200" dirty="0">
            <a:latin typeface="Perpetua" panose="02020502060401020303" pitchFamily="18" charset="0"/>
          </a:endParaRPr>
        </a:p>
        <a:p>
          <a:pPr marL="114300" lvl="1" indent="-114300" algn="l" defTabSz="622300">
            <a:lnSpc>
              <a:spcPct val="90000"/>
            </a:lnSpc>
            <a:spcBef>
              <a:spcPct val="0"/>
            </a:spcBef>
            <a:spcAft>
              <a:spcPct val="15000"/>
            </a:spcAft>
            <a:buChar char="••"/>
          </a:pPr>
          <a:r>
            <a:rPr lang="fr-FR" sz="1400" u="sng" kern="1200" dirty="0" smtClean="0">
              <a:latin typeface="Perpetua" panose="02020502060401020303" pitchFamily="18" charset="0"/>
            </a:rPr>
            <a:t>RCS</a:t>
          </a:r>
          <a:r>
            <a:rPr lang="fr-FR" sz="1400" kern="1200" dirty="0" smtClean="0">
              <a:latin typeface="Perpetua" panose="02020502060401020303" pitchFamily="18" charset="0"/>
            </a:rPr>
            <a:t> : 831 195 383</a:t>
          </a:r>
          <a:endParaRPr lang="fr-FR" sz="1400" kern="1200" dirty="0">
            <a:latin typeface="Perpetua" panose="02020502060401020303" pitchFamily="18" charset="0"/>
          </a:endParaRPr>
        </a:p>
        <a:p>
          <a:pPr marL="114300" lvl="1" indent="-114300" algn="l" defTabSz="622300">
            <a:lnSpc>
              <a:spcPct val="90000"/>
            </a:lnSpc>
            <a:spcBef>
              <a:spcPct val="0"/>
            </a:spcBef>
            <a:spcAft>
              <a:spcPct val="15000"/>
            </a:spcAft>
            <a:buChar char="••"/>
          </a:pPr>
          <a:r>
            <a:rPr lang="fr-FR" sz="1400" u="sng" kern="1200" dirty="0" smtClean="0">
              <a:latin typeface="Perpetua" panose="02020502060401020303" pitchFamily="18" charset="0"/>
            </a:rPr>
            <a:t>Date de création </a:t>
          </a:r>
          <a:r>
            <a:rPr lang="fr-FR" sz="1400" kern="1200" dirty="0" smtClean="0">
              <a:latin typeface="Perpetua" panose="02020502060401020303" pitchFamily="18" charset="0"/>
            </a:rPr>
            <a:t>: 2017</a:t>
          </a:r>
          <a:endParaRPr lang="fr-FR" sz="1400" kern="1200" dirty="0">
            <a:latin typeface="Perpetua" panose="02020502060401020303" pitchFamily="18" charset="0"/>
          </a:endParaRPr>
        </a:p>
      </dsp:txBody>
      <dsp:txXfrm>
        <a:off x="1751322" y="1620189"/>
        <a:ext cx="1534867" cy="1959930"/>
      </dsp:txXfrm>
    </dsp:sp>
    <dsp:sp modelId="{4BD9EE93-502B-409D-913F-93CBFA979E07}">
      <dsp:nvSpPr>
        <dsp:cNvPr id="0" name=""/>
        <dsp:cNvSpPr/>
      </dsp:nvSpPr>
      <dsp:spPr>
        <a:xfrm>
          <a:off x="3501071" y="1033443"/>
          <a:ext cx="1534867" cy="586746"/>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fr-FR" sz="1700" b="1" kern="1200" dirty="0" smtClean="0">
              <a:solidFill>
                <a:srgbClr val="CC0066"/>
              </a:solidFill>
              <a:latin typeface="Perpetua" panose="02020502060401020303" pitchFamily="18" charset="0"/>
            </a:rPr>
            <a:t>HF TOULOUSE</a:t>
          </a:r>
          <a:endParaRPr lang="fr-FR" sz="1700" b="1" kern="1200" dirty="0">
            <a:solidFill>
              <a:srgbClr val="CC0066"/>
            </a:solidFill>
            <a:latin typeface="Perpetua" panose="02020502060401020303" pitchFamily="18" charset="0"/>
          </a:endParaRPr>
        </a:p>
      </dsp:txBody>
      <dsp:txXfrm>
        <a:off x="3501071" y="1033443"/>
        <a:ext cx="1534867" cy="586746"/>
      </dsp:txXfrm>
    </dsp:sp>
    <dsp:sp modelId="{B344DCF7-8377-4CB5-A7C4-925C7A6D4ACD}">
      <dsp:nvSpPr>
        <dsp:cNvPr id="0" name=""/>
        <dsp:cNvSpPr/>
      </dsp:nvSpPr>
      <dsp:spPr>
        <a:xfrm>
          <a:off x="3501071" y="1620189"/>
          <a:ext cx="1534867" cy="1959930"/>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fr-FR" sz="1400" u="sng" kern="1200" dirty="0" smtClean="0">
              <a:latin typeface="Perpetua" panose="02020502060401020303" pitchFamily="18" charset="0"/>
            </a:rPr>
            <a:t>Forme</a:t>
          </a:r>
          <a:r>
            <a:rPr lang="fr-FR" sz="1400" kern="1200" dirty="0" smtClean="0">
              <a:latin typeface="Perpetua" panose="02020502060401020303" pitchFamily="18" charset="0"/>
            </a:rPr>
            <a:t>: SASU </a:t>
          </a:r>
          <a:endParaRPr lang="fr-FR" sz="1400" kern="1200" dirty="0">
            <a:latin typeface="Perpetua" panose="02020502060401020303" pitchFamily="18" charset="0"/>
          </a:endParaRPr>
        </a:p>
        <a:p>
          <a:pPr marL="114300" lvl="1" indent="-114300" algn="l" defTabSz="622300">
            <a:lnSpc>
              <a:spcPct val="90000"/>
            </a:lnSpc>
            <a:spcBef>
              <a:spcPct val="0"/>
            </a:spcBef>
            <a:spcAft>
              <a:spcPct val="15000"/>
            </a:spcAft>
            <a:buChar char="••"/>
          </a:pPr>
          <a:r>
            <a:rPr lang="fr-FR" sz="1400" u="sng" kern="1200" dirty="0" smtClean="0">
              <a:latin typeface="Perpetua" panose="02020502060401020303" pitchFamily="18" charset="0"/>
            </a:rPr>
            <a:t>Capital</a:t>
          </a:r>
          <a:r>
            <a:rPr lang="fr-FR" sz="1400" kern="1200" dirty="0" smtClean="0">
              <a:latin typeface="Perpetua" panose="02020502060401020303" pitchFamily="18" charset="0"/>
            </a:rPr>
            <a:t> : 156 250 € </a:t>
          </a:r>
          <a:endParaRPr lang="fr-FR" sz="1400" kern="1200" dirty="0">
            <a:latin typeface="Perpetua" panose="02020502060401020303" pitchFamily="18" charset="0"/>
          </a:endParaRPr>
        </a:p>
        <a:p>
          <a:pPr marL="114300" lvl="1" indent="-114300" algn="l" defTabSz="622300">
            <a:lnSpc>
              <a:spcPct val="90000"/>
            </a:lnSpc>
            <a:spcBef>
              <a:spcPct val="0"/>
            </a:spcBef>
            <a:spcAft>
              <a:spcPct val="15000"/>
            </a:spcAft>
            <a:buChar char="••"/>
          </a:pPr>
          <a:r>
            <a:rPr lang="fr-FR" sz="1400" u="sng" kern="1200" dirty="0" smtClean="0">
              <a:latin typeface="Perpetua" panose="02020502060401020303" pitchFamily="18" charset="0"/>
            </a:rPr>
            <a:t>Siège</a:t>
          </a:r>
          <a:r>
            <a:rPr lang="fr-FR" sz="1400" kern="1200" dirty="0" smtClean="0">
              <a:latin typeface="Perpetua" panose="02020502060401020303" pitchFamily="18" charset="0"/>
            </a:rPr>
            <a:t>: 55, bd Felix Faure – Parc du </a:t>
          </a:r>
          <a:r>
            <a:rPr lang="fr-FR" sz="1400" kern="1200" dirty="0" err="1" smtClean="0">
              <a:latin typeface="Perpetua" panose="02020502060401020303" pitchFamily="18" charset="0"/>
            </a:rPr>
            <a:t>Mauvin</a:t>
          </a:r>
          <a:r>
            <a:rPr lang="fr-FR" sz="1400" kern="1200" dirty="0" smtClean="0">
              <a:latin typeface="Perpetua" panose="02020502060401020303" pitchFamily="18" charset="0"/>
            </a:rPr>
            <a:t> – 93300 AUBERVILLIERS</a:t>
          </a:r>
          <a:endParaRPr lang="fr-FR" sz="1400" kern="1200" dirty="0">
            <a:latin typeface="Perpetua" panose="02020502060401020303" pitchFamily="18" charset="0"/>
          </a:endParaRPr>
        </a:p>
        <a:p>
          <a:pPr marL="114300" lvl="1" indent="-114300" algn="l" defTabSz="622300">
            <a:lnSpc>
              <a:spcPct val="90000"/>
            </a:lnSpc>
            <a:spcBef>
              <a:spcPct val="0"/>
            </a:spcBef>
            <a:spcAft>
              <a:spcPct val="15000"/>
            </a:spcAft>
            <a:buChar char="••"/>
          </a:pPr>
          <a:r>
            <a:rPr lang="fr-FR" sz="1400" u="sng" kern="1200" dirty="0" smtClean="0">
              <a:latin typeface="Perpetua" panose="02020502060401020303" pitchFamily="18" charset="0"/>
            </a:rPr>
            <a:t>RCS</a:t>
          </a:r>
          <a:r>
            <a:rPr lang="fr-FR" sz="1400" kern="1200" dirty="0" smtClean="0">
              <a:latin typeface="Perpetua" panose="02020502060401020303" pitchFamily="18" charset="0"/>
            </a:rPr>
            <a:t> : 820 181 766</a:t>
          </a:r>
          <a:endParaRPr lang="fr-FR" sz="1400" kern="1200" dirty="0">
            <a:latin typeface="Perpetua" panose="02020502060401020303" pitchFamily="18" charset="0"/>
          </a:endParaRPr>
        </a:p>
        <a:p>
          <a:pPr marL="114300" lvl="1" indent="-114300" algn="l" defTabSz="622300">
            <a:lnSpc>
              <a:spcPct val="90000"/>
            </a:lnSpc>
            <a:spcBef>
              <a:spcPct val="0"/>
            </a:spcBef>
            <a:spcAft>
              <a:spcPct val="15000"/>
            </a:spcAft>
            <a:buChar char="••"/>
          </a:pPr>
          <a:r>
            <a:rPr lang="fr-FR" sz="1400" u="sng" kern="1200" dirty="0" smtClean="0">
              <a:latin typeface="Perpetua" panose="02020502060401020303" pitchFamily="18" charset="0"/>
            </a:rPr>
            <a:t>Date de création</a:t>
          </a:r>
          <a:r>
            <a:rPr lang="fr-FR" sz="1400" u="none" kern="1200" dirty="0" smtClean="0">
              <a:latin typeface="Perpetua" panose="02020502060401020303" pitchFamily="18" charset="0"/>
            </a:rPr>
            <a:t> </a:t>
          </a:r>
          <a:r>
            <a:rPr lang="fr-FR" sz="1400" kern="1200" dirty="0" smtClean="0">
              <a:latin typeface="Perpetua" panose="02020502060401020303" pitchFamily="18" charset="0"/>
            </a:rPr>
            <a:t>: 2016</a:t>
          </a:r>
          <a:endParaRPr lang="fr-FR" sz="1400" kern="1200" dirty="0">
            <a:latin typeface="Perpetua" panose="02020502060401020303" pitchFamily="18" charset="0"/>
          </a:endParaRPr>
        </a:p>
      </dsp:txBody>
      <dsp:txXfrm>
        <a:off x="3501071" y="1620189"/>
        <a:ext cx="1534867" cy="19599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49BB05-480F-47FB-B0A2-0CB008E5FE93}">
      <dsp:nvSpPr>
        <dsp:cNvPr id="0" name=""/>
        <dsp:cNvSpPr/>
      </dsp:nvSpPr>
      <dsp:spPr>
        <a:xfrm>
          <a:off x="0" y="0"/>
          <a:ext cx="8128000" cy="100277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fr-FR" sz="1300" b="1" kern="1200" dirty="0" smtClean="0">
              <a:solidFill>
                <a:srgbClr val="CC0066"/>
              </a:solidFill>
              <a:latin typeface="Perpetua" panose="02020502060401020303" pitchFamily="18" charset="0"/>
            </a:rPr>
            <a:t>Informations générales</a:t>
          </a:r>
          <a:endParaRPr lang="fr-FR" sz="1300" b="1" kern="1200" dirty="0">
            <a:solidFill>
              <a:srgbClr val="CC0066"/>
            </a:solidFill>
            <a:latin typeface="Perpetua" panose="02020502060401020303" pitchFamily="18" charset="0"/>
          </a:endParaRPr>
        </a:p>
        <a:p>
          <a:pPr marL="57150" lvl="1" indent="-57150" algn="l" defTabSz="444500">
            <a:lnSpc>
              <a:spcPct val="90000"/>
            </a:lnSpc>
            <a:spcBef>
              <a:spcPct val="0"/>
            </a:spcBef>
            <a:spcAft>
              <a:spcPct val="15000"/>
            </a:spcAft>
            <a:buChar char="••"/>
          </a:pPr>
          <a:r>
            <a:rPr lang="fr-FR" sz="1000" b="0" kern="1200" dirty="0" smtClean="0">
              <a:solidFill>
                <a:schemeClr val="bg1"/>
              </a:solidFill>
              <a:latin typeface="Perpetua" panose="02020502060401020303" pitchFamily="18" charset="0"/>
            </a:rPr>
            <a:t>Dossier de présentation de l’Administrateur Judiciaire</a:t>
          </a:r>
          <a:endParaRPr lang="fr-FR" sz="1000" b="0" kern="1200" dirty="0">
            <a:solidFill>
              <a:schemeClr val="bg1"/>
            </a:solidFill>
            <a:latin typeface="Perpetua" panose="02020502060401020303" pitchFamily="18" charset="0"/>
          </a:endParaRPr>
        </a:p>
      </dsp:txBody>
      <dsp:txXfrm>
        <a:off x="1725877" y="0"/>
        <a:ext cx="6402122" cy="1002770"/>
      </dsp:txXfrm>
    </dsp:sp>
    <dsp:sp modelId="{4635D891-3B06-422F-AD83-39FD98F2B358}">
      <dsp:nvSpPr>
        <dsp:cNvPr id="0" name=""/>
        <dsp:cNvSpPr/>
      </dsp:nvSpPr>
      <dsp:spPr>
        <a:xfrm>
          <a:off x="100277" y="100277"/>
          <a:ext cx="1625600" cy="802216"/>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59000" b="-59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A19218D-C886-4D8C-A1CF-C3B8705CD8D7}">
      <dsp:nvSpPr>
        <dsp:cNvPr id="0" name=""/>
        <dsp:cNvSpPr/>
      </dsp:nvSpPr>
      <dsp:spPr>
        <a:xfrm>
          <a:off x="0" y="1103047"/>
          <a:ext cx="8128000" cy="100277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fr-FR" sz="1300" b="1" kern="1200" dirty="0" smtClean="0">
              <a:solidFill>
                <a:srgbClr val="CC0066"/>
              </a:solidFill>
              <a:latin typeface="Perpetua" panose="02020502060401020303" pitchFamily="18" charset="0"/>
            </a:rPr>
            <a:t>Données comptables</a:t>
          </a:r>
          <a:endParaRPr lang="fr-FR" sz="1300" b="1" kern="1200" dirty="0">
            <a:solidFill>
              <a:srgbClr val="CC0066"/>
            </a:solidFill>
            <a:latin typeface="Perpetua" panose="02020502060401020303" pitchFamily="18" charset="0"/>
          </a:endParaRPr>
        </a:p>
        <a:p>
          <a:pPr marL="57150" lvl="1" indent="-57150" algn="l" defTabSz="444500">
            <a:lnSpc>
              <a:spcPct val="90000"/>
            </a:lnSpc>
            <a:spcBef>
              <a:spcPct val="0"/>
            </a:spcBef>
            <a:spcAft>
              <a:spcPct val="15000"/>
            </a:spcAft>
            <a:buChar char="••"/>
          </a:pPr>
          <a:r>
            <a:rPr lang="fr-FR" sz="1000" kern="1200" dirty="0" smtClean="0">
              <a:latin typeface="Perpetua" panose="02020502060401020303" pitchFamily="18" charset="0"/>
            </a:rPr>
            <a:t>Comptes annuels</a:t>
          </a:r>
          <a:endParaRPr lang="fr-FR" sz="1000" kern="1200" dirty="0">
            <a:latin typeface="Perpetua" panose="02020502060401020303" pitchFamily="18" charset="0"/>
          </a:endParaRPr>
        </a:p>
        <a:p>
          <a:pPr marL="57150" lvl="1" indent="-57150" algn="l" defTabSz="444500">
            <a:lnSpc>
              <a:spcPct val="90000"/>
            </a:lnSpc>
            <a:spcBef>
              <a:spcPct val="0"/>
            </a:spcBef>
            <a:spcAft>
              <a:spcPct val="15000"/>
            </a:spcAft>
            <a:buChar char="••"/>
          </a:pPr>
          <a:r>
            <a:rPr lang="fr-FR" sz="1000" kern="1200" dirty="0" smtClean="0">
              <a:latin typeface="Perpetua" panose="02020502060401020303" pitchFamily="18" charset="0"/>
            </a:rPr>
            <a:t>Rapports CAC</a:t>
          </a:r>
          <a:endParaRPr lang="fr-FR" sz="1000" kern="1200" dirty="0">
            <a:latin typeface="Perpetua" panose="02020502060401020303" pitchFamily="18" charset="0"/>
          </a:endParaRPr>
        </a:p>
        <a:p>
          <a:pPr marL="57150" lvl="1" indent="-57150" algn="l" defTabSz="444500">
            <a:lnSpc>
              <a:spcPct val="90000"/>
            </a:lnSpc>
            <a:spcBef>
              <a:spcPct val="0"/>
            </a:spcBef>
            <a:spcAft>
              <a:spcPct val="15000"/>
            </a:spcAft>
            <a:buChar char="••"/>
          </a:pPr>
          <a:r>
            <a:rPr lang="fr-FR" sz="1000" kern="1200" dirty="0" smtClean="0">
              <a:latin typeface="Perpetua" panose="02020502060401020303" pitchFamily="18" charset="0"/>
            </a:rPr>
            <a:t>Contrats de prêt</a:t>
          </a:r>
          <a:endParaRPr lang="fr-FR" sz="1000" kern="1200" dirty="0">
            <a:latin typeface="Perpetua" panose="02020502060401020303" pitchFamily="18" charset="0"/>
          </a:endParaRPr>
        </a:p>
      </dsp:txBody>
      <dsp:txXfrm>
        <a:off x="1725877" y="1103047"/>
        <a:ext cx="6402122" cy="1002770"/>
      </dsp:txXfrm>
    </dsp:sp>
    <dsp:sp modelId="{D6CF6CAB-90CB-439B-903B-EAC92611138C}">
      <dsp:nvSpPr>
        <dsp:cNvPr id="0" name=""/>
        <dsp:cNvSpPr/>
      </dsp:nvSpPr>
      <dsp:spPr>
        <a:xfrm>
          <a:off x="100277" y="1203325"/>
          <a:ext cx="1625600" cy="802216"/>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10000" b="-1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86D4774-85B8-4322-BC77-1C6E2F7217C5}">
      <dsp:nvSpPr>
        <dsp:cNvPr id="0" name=""/>
        <dsp:cNvSpPr/>
      </dsp:nvSpPr>
      <dsp:spPr>
        <a:xfrm>
          <a:off x="0" y="2206095"/>
          <a:ext cx="8128000" cy="100277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fr-FR" sz="1300" b="1" kern="1200" dirty="0" smtClean="0">
              <a:solidFill>
                <a:srgbClr val="CC0066"/>
              </a:solidFill>
              <a:latin typeface="Perpetua" panose="02020502060401020303" pitchFamily="18" charset="0"/>
            </a:rPr>
            <a:t>Informations juridiques</a:t>
          </a:r>
          <a:endParaRPr lang="fr-FR" sz="1300" b="1" kern="1200" dirty="0">
            <a:solidFill>
              <a:srgbClr val="CC0066"/>
            </a:solidFill>
            <a:latin typeface="Perpetua" panose="02020502060401020303" pitchFamily="18" charset="0"/>
          </a:endParaRPr>
        </a:p>
        <a:p>
          <a:pPr marL="57150" lvl="1" indent="-57150" algn="l" defTabSz="444500">
            <a:lnSpc>
              <a:spcPct val="90000"/>
            </a:lnSpc>
            <a:spcBef>
              <a:spcPct val="0"/>
            </a:spcBef>
            <a:spcAft>
              <a:spcPct val="15000"/>
            </a:spcAft>
            <a:buChar char="••"/>
          </a:pPr>
          <a:r>
            <a:rPr lang="fr-FR" sz="1000" kern="1200" dirty="0" smtClean="0">
              <a:latin typeface="Perpetua" panose="02020502060401020303" pitchFamily="18" charset="0"/>
            </a:rPr>
            <a:t>Statuts, </a:t>
          </a:r>
          <a:r>
            <a:rPr lang="fr-FR" sz="1000" kern="1200" dirty="0" err="1" smtClean="0">
              <a:latin typeface="Perpetua" panose="02020502060401020303" pitchFamily="18" charset="0"/>
            </a:rPr>
            <a:t>Kbis</a:t>
          </a:r>
          <a:endParaRPr lang="fr-FR" sz="1000" kern="1200" dirty="0">
            <a:latin typeface="Perpetua" panose="02020502060401020303" pitchFamily="18" charset="0"/>
          </a:endParaRPr>
        </a:p>
        <a:p>
          <a:pPr marL="57150" lvl="1" indent="-57150" algn="l" defTabSz="444500">
            <a:lnSpc>
              <a:spcPct val="90000"/>
            </a:lnSpc>
            <a:spcBef>
              <a:spcPct val="0"/>
            </a:spcBef>
            <a:spcAft>
              <a:spcPct val="15000"/>
            </a:spcAft>
            <a:buChar char="••"/>
          </a:pPr>
          <a:r>
            <a:rPr lang="fr-FR" sz="1000" kern="1200" dirty="0" smtClean="0">
              <a:latin typeface="Perpetua" panose="02020502060401020303" pitchFamily="18" charset="0"/>
            </a:rPr>
            <a:t>Etats des inscriptions</a:t>
          </a:r>
          <a:endParaRPr lang="fr-FR" sz="1000" kern="1200" dirty="0">
            <a:latin typeface="Perpetua" panose="02020502060401020303" pitchFamily="18" charset="0"/>
          </a:endParaRPr>
        </a:p>
        <a:p>
          <a:pPr marL="57150" lvl="1" indent="-57150" algn="l" defTabSz="444500">
            <a:lnSpc>
              <a:spcPct val="90000"/>
            </a:lnSpc>
            <a:spcBef>
              <a:spcPct val="0"/>
            </a:spcBef>
            <a:spcAft>
              <a:spcPct val="15000"/>
            </a:spcAft>
            <a:buChar char="••"/>
          </a:pPr>
          <a:r>
            <a:rPr lang="fr-FR" sz="1000" kern="1200" dirty="0" smtClean="0">
              <a:latin typeface="Perpetua" panose="02020502060401020303" pitchFamily="18" charset="0"/>
            </a:rPr>
            <a:t>Propriété intellectuelle</a:t>
          </a:r>
          <a:endParaRPr lang="fr-FR" sz="1000" kern="1200" dirty="0">
            <a:latin typeface="Perpetua" panose="02020502060401020303" pitchFamily="18" charset="0"/>
          </a:endParaRPr>
        </a:p>
      </dsp:txBody>
      <dsp:txXfrm>
        <a:off x="1725877" y="2206095"/>
        <a:ext cx="6402122" cy="1002770"/>
      </dsp:txXfrm>
    </dsp:sp>
    <dsp:sp modelId="{021CA931-32AF-4892-AE43-4632741A38D8}">
      <dsp:nvSpPr>
        <dsp:cNvPr id="0" name=""/>
        <dsp:cNvSpPr/>
      </dsp:nvSpPr>
      <dsp:spPr>
        <a:xfrm>
          <a:off x="100277" y="2306373"/>
          <a:ext cx="1625600" cy="802216"/>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10000" b="-1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5002D50-3D2D-4017-9F6A-6E24B9726722}">
      <dsp:nvSpPr>
        <dsp:cNvPr id="0" name=""/>
        <dsp:cNvSpPr/>
      </dsp:nvSpPr>
      <dsp:spPr>
        <a:xfrm>
          <a:off x="0" y="3309143"/>
          <a:ext cx="8128000" cy="100277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fr-FR" sz="1300" b="1" kern="1200" dirty="0" smtClean="0">
              <a:solidFill>
                <a:srgbClr val="CC0066"/>
              </a:solidFill>
              <a:latin typeface="Perpetua" panose="02020502060401020303" pitchFamily="18" charset="0"/>
            </a:rPr>
            <a:t>Données sociales</a:t>
          </a:r>
          <a:endParaRPr lang="fr-FR" sz="1300" b="1" kern="1200" dirty="0">
            <a:solidFill>
              <a:srgbClr val="CC0066"/>
            </a:solidFill>
            <a:latin typeface="Perpetua" panose="02020502060401020303" pitchFamily="18" charset="0"/>
          </a:endParaRPr>
        </a:p>
        <a:p>
          <a:pPr marL="57150" lvl="1" indent="-57150" algn="l" defTabSz="444500">
            <a:lnSpc>
              <a:spcPct val="90000"/>
            </a:lnSpc>
            <a:spcBef>
              <a:spcPct val="0"/>
            </a:spcBef>
            <a:spcAft>
              <a:spcPct val="15000"/>
            </a:spcAft>
            <a:buChar char="••"/>
          </a:pPr>
          <a:r>
            <a:rPr lang="fr-FR" sz="1000" kern="1200" dirty="0" smtClean="0">
              <a:latin typeface="Perpetua" panose="02020502060401020303" pitchFamily="18" charset="0"/>
            </a:rPr>
            <a:t>Listes des salariés par catégories professionnelles</a:t>
          </a:r>
          <a:endParaRPr lang="fr-FR" sz="1000" kern="1200" dirty="0">
            <a:latin typeface="Perpetua" panose="02020502060401020303" pitchFamily="18" charset="0"/>
          </a:endParaRPr>
        </a:p>
        <a:p>
          <a:pPr marL="57150" lvl="1" indent="-57150" algn="l" defTabSz="444500">
            <a:lnSpc>
              <a:spcPct val="90000"/>
            </a:lnSpc>
            <a:spcBef>
              <a:spcPct val="0"/>
            </a:spcBef>
            <a:spcAft>
              <a:spcPct val="15000"/>
            </a:spcAft>
            <a:buChar char="••"/>
          </a:pPr>
          <a:r>
            <a:rPr lang="fr-FR" sz="1000" kern="1200" dirty="0" smtClean="0">
              <a:latin typeface="Perpetua" panose="02020502060401020303" pitchFamily="18" charset="0"/>
            </a:rPr>
            <a:t>Congés payés acquis non pris</a:t>
          </a:r>
          <a:endParaRPr lang="fr-FR" sz="1000" kern="1200" dirty="0">
            <a:latin typeface="Perpetua" panose="02020502060401020303" pitchFamily="18" charset="0"/>
          </a:endParaRPr>
        </a:p>
      </dsp:txBody>
      <dsp:txXfrm>
        <a:off x="1725877" y="3309143"/>
        <a:ext cx="6402122" cy="1002770"/>
      </dsp:txXfrm>
    </dsp:sp>
    <dsp:sp modelId="{97F5F36C-B1CB-4A10-8003-08D5723AC546}">
      <dsp:nvSpPr>
        <dsp:cNvPr id="0" name=""/>
        <dsp:cNvSpPr/>
      </dsp:nvSpPr>
      <dsp:spPr>
        <a:xfrm>
          <a:off x="100277" y="3409421"/>
          <a:ext cx="1625600" cy="802216"/>
        </a:xfrm>
        <a:prstGeom prst="roundRect">
          <a:avLst>
            <a:gd name="adj" fmla="val 1000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3000" r="-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1FD2C5A-179A-46D4-9E21-20016D45EBC9}">
      <dsp:nvSpPr>
        <dsp:cNvPr id="0" name=""/>
        <dsp:cNvSpPr/>
      </dsp:nvSpPr>
      <dsp:spPr>
        <a:xfrm>
          <a:off x="0" y="4412191"/>
          <a:ext cx="8128000" cy="100277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fr-FR" sz="1300" b="1" kern="1200" dirty="0" smtClean="0">
              <a:solidFill>
                <a:srgbClr val="CC0066"/>
              </a:solidFill>
              <a:latin typeface="Perpetua" panose="02020502060401020303" pitchFamily="18" charset="0"/>
            </a:rPr>
            <a:t>Exploitation</a:t>
          </a:r>
          <a:endParaRPr lang="fr-FR" sz="1300" b="1" kern="1200" dirty="0">
            <a:solidFill>
              <a:srgbClr val="CC0066"/>
            </a:solidFill>
            <a:latin typeface="Perpetua" panose="02020502060401020303" pitchFamily="18" charset="0"/>
          </a:endParaRPr>
        </a:p>
        <a:p>
          <a:pPr marL="57150" lvl="1" indent="-57150" algn="l" defTabSz="444500">
            <a:lnSpc>
              <a:spcPct val="90000"/>
            </a:lnSpc>
            <a:spcBef>
              <a:spcPct val="0"/>
            </a:spcBef>
            <a:spcAft>
              <a:spcPct val="15000"/>
            </a:spcAft>
            <a:buChar char="••"/>
          </a:pPr>
          <a:r>
            <a:rPr lang="fr-FR" sz="1000" kern="1200" dirty="0" smtClean="0">
              <a:latin typeface="Perpetua" panose="02020502060401020303" pitchFamily="18" charset="0"/>
            </a:rPr>
            <a:t>Listes des contrats</a:t>
          </a:r>
          <a:endParaRPr lang="fr-FR" sz="1000" kern="1200" dirty="0">
            <a:latin typeface="Perpetua" panose="02020502060401020303" pitchFamily="18" charset="0"/>
          </a:endParaRPr>
        </a:p>
        <a:p>
          <a:pPr marL="57150" lvl="1" indent="-57150" algn="l" defTabSz="444500">
            <a:lnSpc>
              <a:spcPct val="90000"/>
            </a:lnSpc>
            <a:spcBef>
              <a:spcPct val="0"/>
            </a:spcBef>
            <a:spcAft>
              <a:spcPct val="15000"/>
            </a:spcAft>
            <a:buChar char="••"/>
          </a:pPr>
          <a:r>
            <a:rPr lang="fr-FR" sz="1000" kern="1200" dirty="0" smtClean="0">
              <a:latin typeface="Perpetua" panose="02020502060401020303" pitchFamily="18" charset="0"/>
            </a:rPr>
            <a:t>Baux commerciaux</a:t>
          </a:r>
          <a:endParaRPr lang="fr-FR" sz="1000" kern="1200" dirty="0">
            <a:latin typeface="Perpetua" panose="02020502060401020303" pitchFamily="18" charset="0"/>
          </a:endParaRPr>
        </a:p>
        <a:p>
          <a:pPr marL="57150" lvl="1" indent="-57150" algn="l" defTabSz="444500">
            <a:lnSpc>
              <a:spcPct val="90000"/>
            </a:lnSpc>
            <a:spcBef>
              <a:spcPct val="0"/>
            </a:spcBef>
            <a:spcAft>
              <a:spcPct val="15000"/>
            </a:spcAft>
            <a:buChar char="••"/>
          </a:pPr>
          <a:r>
            <a:rPr lang="fr-FR" sz="1000" kern="1200" dirty="0" smtClean="0">
              <a:latin typeface="Perpetua" panose="02020502060401020303" pitchFamily="18" charset="0"/>
            </a:rPr>
            <a:t>Inventaires</a:t>
          </a:r>
          <a:endParaRPr lang="fr-FR" sz="1000" kern="1200" dirty="0">
            <a:latin typeface="Perpetua" panose="02020502060401020303" pitchFamily="18" charset="0"/>
          </a:endParaRPr>
        </a:p>
        <a:p>
          <a:pPr marL="57150" lvl="1" indent="-57150" algn="l" defTabSz="444500">
            <a:lnSpc>
              <a:spcPct val="90000"/>
            </a:lnSpc>
            <a:spcBef>
              <a:spcPct val="0"/>
            </a:spcBef>
            <a:spcAft>
              <a:spcPct val="15000"/>
            </a:spcAft>
            <a:buChar char="••"/>
          </a:pPr>
          <a:endParaRPr lang="fr-FR" sz="1000" kern="1200" dirty="0">
            <a:latin typeface="Perpetua" panose="02020502060401020303" pitchFamily="18" charset="0"/>
          </a:endParaRPr>
        </a:p>
      </dsp:txBody>
      <dsp:txXfrm>
        <a:off x="1725877" y="4412191"/>
        <a:ext cx="6402122" cy="1002770"/>
      </dsp:txXfrm>
    </dsp:sp>
    <dsp:sp modelId="{006886FA-B3D0-410C-B0FE-62EBC684F58D}">
      <dsp:nvSpPr>
        <dsp:cNvPr id="0" name=""/>
        <dsp:cNvSpPr/>
      </dsp:nvSpPr>
      <dsp:spPr>
        <a:xfrm>
          <a:off x="100277" y="4512469"/>
          <a:ext cx="1625600" cy="802216"/>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t="-37000" b="-37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07A1EC-36F2-46A7-8895-8CD9D7F688D8}">
      <dsp:nvSpPr>
        <dsp:cNvPr id="0" name=""/>
        <dsp:cNvSpPr/>
      </dsp:nvSpPr>
      <dsp:spPr>
        <a:xfrm>
          <a:off x="5285" y="1644424"/>
          <a:ext cx="2255444" cy="1860269"/>
        </a:xfrm>
        <a:prstGeom prst="roundRect">
          <a:avLst>
            <a:gd name="adj" fmla="val 10000"/>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666750">
            <a:lnSpc>
              <a:spcPct val="90000"/>
            </a:lnSpc>
            <a:spcBef>
              <a:spcPct val="0"/>
            </a:spcBef>
            <a:spcAft>
              <a:spcPct val="15000"/>
            </a:spcAft>
            <a:buChar char="••"/>
          </a:pPr>
          <a:r>
            <a:rPr lang="fr-FR" sz="1500" kern="1200" dirty="0" smtClean="0">
              <a:latin typeface="Perpetua" panose="02020502060401020303" pitchFamily="18" charset="0"/>
            </a:rPr>
            <a:t>Sollicitation de l’accès à la </a:t>
          </a:r>
          <a:r>
            <a:rPr lang="fr-FR" sz="1500" kern="1200" dirty="0" err="1" smtClean="0">
              <a:latin typeface="Perpetua" panose="02020502060401020303" pitchFamily="18" charset="0"/>
            </a:rPr>
            <a:t>dataroom</a:t>
          </a:r>
          <a:r>
            <a:rPr lang="fr-FR" sz="1500" kern="1200" dirty="0" smtClean="0">
              <a:latin typeface="Perpetua" panose="02020502060401020303" pitchFamily="18" charset="0"/>
            </a:rPr>
            <a:t> via le site :</a:t>
          </a:r>
          <a:endParaRPr lang="fr-FR" sz="1500" kern="1200" dirty="0">
            <a:latin typeface="Perpetua" panose="02020502060401020303" pitchFamily="18" charset="0"/>
          </a:endParaRPr>
        </a:p>
        <a:p>
          <a:pPr marL="114300" lvl="1" indent="-114300" algn="l" defTabSz="666750">
            <a:lnSpc>
              <a:spcPct val="90000"/>
            </a:lnSpc>
            <a:spcBef>
              <a:spcPct val="0"/>
            </a:spcBef>
            <a:spcAft>
              <a:spcPct val="15000"/>
            </a:spcAft>
            <a:buChar char="••"/>
          </a:pPr>
          <a:r>
            <a:rPr lang="fr-FR" sz="1500" kern="1200" dirty="0" smtClean="0">
              <a:latin typeface="Perpetua" panose="02020502060401020303" pitchFamily="18" charset="0"/>
              <a:hlinkClick xmlns:r="http://schemas.openxmlformats.org/officeDocument/2006/relationships" r:id="rId1"/>
            </a:rPr>
            <a:t>https://www.aj-rs.com/entreprises-a-ceder</a:t>
          </a:r>
          <a:r>
            <a:rPr lang="fr-FR" sz="1500" kern="1200" dirty="0" smtClean="0">
              <a:latin typeface="Perpetua" panose="02020502060401020303" pitchFamily="18" charset="0"/>
            </a:rPr>
            <a:t> </a:t>
          </a:r>
          <a:endParaRPr lang="fr-FR" sz="1500" kern="1200" dirty="0">
            <a:latin typeface="Perpetua" panose="02020502060401020303" pitchFamily="18" charset="0"/>
          </a:endParaRPr>
        </a:p>
      </dsp:txBody>
      <dsp:txXfrm>
        <a:off x="48095" y="1687234"/>
        <a:ext cx="2169824" cy="1376020"/>
      </dsp:txXfrm>
    </dsp:sp>
    <dsp:sp modelId="{9CF117BC-94BB-4DF0-9F75-8AF96AD35571}">
      <dsp:nvSpPr>
        <dsp:cNvPr id="0" name=""/>
        <dsp:cNvSpPr/>
      </dsp:nvSpPr>
      <dsp:spPr>
        <a:xfrm>
          <a:off x="1295164" y="2167853"/>
          <a:ext cx="2368604" cy="2368604"/>
        </a:xfrm>
        <a:prstGeom prst="leftCircularArrow">
          <a:avLst>
            <a:gd name="adj1" fmla="val 2657"/>
            <a:gd name="adj2" fmla="val 323137"/>
            <a:gd name="adj3" fmla="val 2098647"/>
            <a:gd name="adj4" fmla="val 9024489"/>
            <a:gd name="adj5" fmla="val 3099"/>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892ADC2-D163-4C02-990C-27371F5563B6}">
      <dsp:nvSpPr>
        <dsp:cNvPr id="0" name=""/>
        <dsp:cNvSpPr/>
      </dsp:nvSpPr>
      <dsp:spPr>
        <a:xfrm>
          <a:off x="506495" y="3106064"/>
          <a:ext cx="2004839" cy="797258"/>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fr-FR" sz="2000" b="1" kern="1200" dirty="0" smtClean="0">
              <a:solidFill>
                <a:srgbClr val="CC0066"/>
              </a:solidFill>
              <a:latin typeface="Perpetua" panose="02020502060401020303" pitchFamily="18" charset="0"/>
            </a:rPr>
            <a:t>CANDIDAT</a:t>
          </a:r>
          <a:endParaRPr lang="fr-FR" sz="2000" b="1" kern="1200" dirty="0">
            <a:solidFill>
              <a:srgbClr val="CC0066"/>
            </a:solidFill>
            <a:latin typeface="Perpetua" panose="02020502060401020303" pitchFamily="18" charset="0"/>
          </a:endParaRPr>
        </a:p>
      </dsp:txBody>
      <dsp:txXfrm>
        <a:off x="529846" y="3129415"/>
        <a:ext cx="1958137" cy="750556"/>
      </dsp:txXfrm>
    </dsp:sp>
    <dsp:sp modelId="{B6137713-B306-4831-AC13-D20DFE2C4716}">
      <dsp:nvSpPr>
        <dsp:cNvPr id="0" name=""/>
        <dsp:cNvSpPr/>
      </dsp:nvSpPr>
      <dsp:spPr>
        <a:xfrm>
          <a:off x="2810975" y="1644424"/>
          <a:ext cx="2255444" cy="1860269"/>
        </a:xfrm>
        <a:prstGeom prst="roundRect">
          <a:avLst>
            <a:gd name="adj" fmla="val 10000"/>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666750">
            <a:lnSpc>
              <a:spcPct val="90000"/>
            </a:lnSpc>
            <a:spcBef>
              <a:spcPct val="0"/>
            </a:spcBef>
            <a:spcAft>
              <a:spcPct val="15000"/>
            </a:spcAft>
            <a:buChar char="••"/>
          </a:pPr>
          <a:r>
            <a:rPr lang="fr-FR" sz="1500" kern="1200" dirty="0" smtClean="0">
              <a:latin typeface="Perpetua" panose="02020502060401020303" pitchFamily="18" charset="0"/>
            </a:rPr>
            <a:t>Signature en ligne du NDA</a:t>
          </a:r>
          <a:endParaRPr lang="fr-FR" sz="1500" kern="1200" dirty="0">
            <a:latin typeface="Perpetua" panose="02020502060401020303" pitchFamily="18" charset="0"/>
          </a:endParaRPr>
        </a:p>
        <a:p>
          <a:pPr marL="114300" lvl="1" indent="-114300" algn="l" defTabSz="666750">
            <a:lnSpc>
              <a:spcPct val="90000"/>
            </a:lnSpc>
            <a:spcBef>
              <a:spcPct val="0"/>
            </a:spcBef>
            <a:spcAft>
              <a:spcPct val="15000"/>
            </a:spcAft>
            <a:buChar char="••"/>
          </a:pPr>
          <a:r>
            <a:rPr lang="fr-FR" sz="1500" kern="1200" dirty="0" smtClean="0">
              <a:latin typeface="Perpetua" panose="02020502060401020303" pitchFamily="18" charset="0"/>
            </a:rPr>
            <a:t>Signature en ligne du cahier des charges</a:t>
          </a:r>
          <a:endParaRPr lang="fr-FR" sz="1500" kern="1200" dirty="0">
            <a:latin typeface="Perpetua" panose="02020502060401020303" pitchFamily="18" charset="0"/>
          </a:endParaRPr>
        </a:p>
        <a:p>
          <a:pPr marL="114300" lvl="1" indent="-114300" algn="l" defTabSz="666750">
            <a:lnSpc>
              <a:spcPct val="90000"/>
            </a:lnSpc>
            <a:spcBef>
              <a:spcPct val="0"/>
            </a:spcBef>
            <a:spcAft>
              <a:spcPct val="15000"/>
            </a:spcAft>
            <a:buChar char="••"/>
          </a:pPr>
          <a:r>
            <a:rPr lang="fr-FR" sz="1500" kern="1200" dirty="0" smtClean="0">
              <a:latin typeface="Perpetua" panose="02020502060401020303" pitchFamily="18" charset="0"/>
            </a:rPr>
            <a:t>Signature en ligne du règlement de </a:t>
          </a:r>
          <a:r>
            <a:rPr lang="fr-FR" sz="1500" i="1" kern="1200" dirty="0" err="1" smtClean="0">
              <a:latin typeface="Perpetua" panose="02020502060401020303" pitchFamily="18" charset="0"/>
            </a:rPr>
            <a:t>dataroom</a:t>
          </a:r>
          <a:endParaRPr lang="fr-FR" sz="1500" i="1" kern="1200" dirty="0">
            <a:latin typeface="Perpetua" panose="02020502060401020303" pitchFamily="18" charset="0"/>
          </a:endParaRPr>
        </a:p>
        <a:p>
          <a:pPr marL="114300" lvl="1" indent="-114300" algn="l" defTabSz="666750">
            <a:lnSpc>
              <a:spcPct val="90000"/>
            </a:lnSpc>
            <a:spcBef>
              <a:spcPct val="0"/>
            </a:spcBef>
            <a:spcAft>
              <a:spcPct val="15000"/>
            </a:spcAft>
            <a:buChar char="••"/>
          </a:pPr>
          <a:endParaRPr lang="fr-FR" sz="1500" kern="1200" dirty="0">
            <a:latin typeface="Perpetua" panose="02020502060401020303" pitchFamily="18" charset="0"/>
          </a:endParaRPr>
        </a:p>
      </dsp:txBody>
      <dsp:txXfrm>
        <a:off x="2853785" y="2085863"/>
        <a:ext cx="2169824" cy="1376020"/>
      </dsp:txXfrm>
    </dsp:sp>
    <dsp:sp modelId="{E898964B-3B79-466B-9E5E-45C463C86A1A}">
      <dsp:nvSpPr>
        <dsp:cNvPr id="0" name=""/>
        <dsp:cNvSpPr/>
      </dsp:nvSpPr>
      <dsp:spPr>
        <a:xfrm>
          <a:off x="4082058" y="539720"/>
          <a:ext cx="2656800" cy="2656800"/>
        </a:xfrm>
        <a:prstGeom prst="circularArrow">
          <a:avLst>
            <a:gd name="adj1" fmla="val 2368"/>
            <a:gd name="adj2" fmla="val 286166"/>
            <a:gd name="adj3" fmla="val 19538324"/>
            <a:gd name="adj4" fmla="val 12575511"/>
            <a:gd name="adj5" fmla="val 2763"/>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44055B4-AA45-4888-872F-09FA04A36263}">
      <dsp:nvSpPr>
        <dsp:cNvPr id="0" name=""/>
        <dsp:cNvSpPr/>
      </dsp:nvSpPr>
      <dsp:spPr>
        <a:xfrm>
          <a:off x="3312185" y="1245794"/>
          <a:ext cx="2004839" cy="797258"/>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fr-FR" sz="2000" b="1" kern="1200" dirty="0" smtClean="0">
              <a:solidFill>
                <a:srgbClr val="CC0066"/>
              </a:solidFill>
              <a:latin typeface="Perpetua" panose="02020502060401020303" pitchFamily="18" charset="0"/>
            </a:rPr>
            <a:t>CANDIDAT</a:t>
          </a:r>
          <a:endParaRPr lang="fr-FR" sz="2000" b="1" kern="1200" dirty="0">
            <a:solidFill>
              <a:srgbClr val="CC0066"/>
            </a:solidFill>
            <a:latin typeface="Perpetua" panose="02020502060401020303" pitchFamily="18" charset="0"/>
          </a:endParaRPr>
        </a:p>
      </dsp:txBody>
      <dsp:txXfrm>
        <a:off x="3335536" y="1269145"/>
        <a:ext cx="1958137" cy="750556"/>
      </dsp:txXfrm>
    </dsp:sp>
    <dsp:sp modelId="{A93D3B2A-5D39-4083-BEB8-2364BB079FCA}">
      <dsp:nvSpPr>
        <dsp:cNvPr id="0" name=""/>
        <dsp:cNvSpPr/>
      </dsp:nvSpPr>
      <dsp:spPr>
        <a:xfrm>
          <a:off x="5616665" y="1644424"/>
          <a:ext cx="2255444" cy="1860269"/>
        </a:xfrm>
        <a:prstGeom prst="roundRect">
          <a:avLst>
            <a:gd name="adj" fmla="val 10000"/>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666750">
            <a:lnSpc>
              <a:spcPct val="90000"/>
            </a:lnSpc>
            <a:spcBef>
              <a:spcPct val="0"/>
            </a:spcBef>
            <a:spcAft>
              <a:spcPct val="15000"/>
            </a:spcAft>
            <a:buChar char="••"/>
          </a:pPr>
          <a:r>
            <a:rPr lang="fr-FR" sz="1500" kern="1200" dirty="0" smtClean="0">
              <a:latin typeface="Perpetua" panose="02020502060401020303" pitchFamily="18" charset="0"/>
            </a:rPr>
            <a:t>Contrôle des pièces</a:t>
          </a:r>
          <a:endParaRPr lang="fr-FR" sz="1500" kern="1200" dirty="0">
            <a:latin typeface="Perpetua" panose="02020502060401020303" pitchFamily="18" charset="0"/>
          </a:endParaRPr>
        </a:p>
        <a:p>
          <a:pPr marL="114300" lvl="1" indent="-114300" algn="l" defTabSz="666750">
            <a:lnSpc>
              <a:spcPct val="90000"/>
            </a:lnSpc>
            <a:spcBef>
              <a:spcPct val="0"/>
            </a:spcBef>
            <a:spcAft>
              <a:spcPct val="15000"/>
            </a:spcAft>
            <a:buChar char="••"/>
          </a:pPr>
          <a:r>
            <a:rPr lang="fr-FR" sz="1500" kern="1200" dirty="0" smtClean="0">
              <a:latin typeface="Perpetua" panose="02020502060401020303" pitchFamily="18" charset="0"/>
            </a:rPr>
            <a:t>Envoi des codes d’accès à la </a:t>
          </a:r>
          <a:r>
            <a:rPr lang="fr-FR" sz="1500" i="1" kern="1200" dirty="0" err="1" smtClean="0">
              <a:latin typeface="Perpetua" panose="02020502060401020303" pitchFamily="18" charset="0"/>
            </a:rPr>
            <a:t>dataroom</a:t>
          </a:r>
          <a:endParaRPr lang="fr-FR" sz="1500" i="1" kern="1200" dirty="0">
            <a:latin typeface="Perpetua" panose="02020502060401020303" pitchFamily="18" charset="0"/>
          </a:endParaRPr>
        </a:p>
      </dsp:txBody>
      <dsp:txXfrm>
        <a:off x="5659475" y="1687234"/>
        <a:ext cx="2169824" cy="1376020"/>
      </dsp:txXfrm>
    </dsp:sp>
    <dsp:sp modelId="{7514247A-28E1-4D59-A0DB-4C4D3069A96C}">
      <dsp:nvSpPr>
        <dsp:cNvPr id="0" name=""/>
        <dsp:cNvSpPr/>
      </dsp:nvSpPr>
      <dsp:spPr>
        <a:xfrm>
          <a:off x="6117874" y="3106064"/>
          <a:ext cx="2004839" cy="797258"/>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fr-FR" sz="3200" b="1" kern="1200" dirty="0" smtClean="0">
              <a:solidFill>
                <a:srgbClr val="CC0066"/>
              </a:solidFill>
              <a:latin typeface="Perpetua" panose="02020502060401020303" pitchFamily="18" charset="0"/>
            </a:rPr>
            <a:t>AJRS</a:t>
          </a:r>
          <a:endParaRPr lang="fr-FR" sz="3200" b="1" kern="1200" dirty="0">
            <a:solidFill>
              <a:srgbClr val="CC0066"/>
            </a:solidFill>
            <a:latin typeface="Perpetua" panose="02020502060401020303" pitchFamily="18" charset="0"/>
          </a:endParaRPr>
        </a:p>
      </dsp:txBody>
      <dsp:txXfrm>
        <a:off x="6141225" y="3129415"/>
        <a:ext cx="1958137" cy="750556"/>
      </dsp:txXfrm>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5EFB1ABD-F685-47FB-8008-BCD70B3A4216}" type="datetimeFigureOut">
              <a:rPr lang="fr-FR" smtClean="0"/>
              <a:t>20/10/2020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4E731D-FE7B-4D2A-AB53-B1052E7F87F7}" type="slidenum">
              <a:rPr lang="fr-FR" smtClean="0"/>
              <a:t>‹N°›</a:t>
            </a:fld>
            <a:endParaRPr lang="fr-FR"/>
          </a:p>
        </p:txBody>
      </p:sp>
    </p:spTree>
    <p:extLst>
      <p:ext uri="{BB962C8B-B14F-4D97-AF65-F5344CB8AC3E}">
        <p14:creationId xmlns:p14="http://schemas.microsoft.com/office/powerpoint/2010/main" val="3712135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EFB1ABD-F685-47FB-8008-BCD70B3A4216}" type="datetimeFigureOut">
              <a:rPr lang="fr-FR" smtClean="0"/>
              <a:t>20/10/2020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4E731D-FE7B-4D2A-AB53-B1052E7F87F7}" type="slidenum">
              <a:rPr lang="fr-FR" smtClean="0"/>
              <a:t>‹N°›</a:t>
            </a:fld>
            <a:endParaRPr lang="fr-FR"/>
          </a:p>
        </p:txBody>
      </p:sp>
    </p:spTree>
    <p:extLst>
      <p:ext uri="{BB962C8B-B14F-4D97-AF65-F5344CB8AC3E}">
        <p14:creationId xmlns:p14="http://schemas.microsoft.com/office/powerpoint/2010/main" val="1115986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EFB1ABD-F685-47FB-8008-BCD70B3A4216}" type="datetimeFigureOut">
              <a:rPr lang="fr-FR" smtClean="0"/>
              <a:t>20/10/2020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4E731D-FE7B-4D2A-AB53-B1052E7F87F7}" type="slidenum">
              <a:rPr lang="fr-FR" smtClean="0"/>
              <a:t>‹N°›</a:t>
            </a:fld>
            <a:endParaRPr lang="fr-FR"/>
          </a:p>
        </p:txBody>
      </p:sp>
    </p:spTree>
    <p:extLst>
      <p:ext uri="{BB962C8B-B14F-4D97-AF65-F5344CB8AC3E}">
        <p14:creationId xmlns:p14="http://schemas.microsoft.com/office/powerpoint/2010/main" val="605668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EFB1ABD-F685-47FB-8008-BCD70B3A4216}" type="datetimeFigureOut">
              <a:rPr lang="fr-FR" smtClean="0"/>
              <a:t>20/10/2020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4E731D-FE7B-4D2A-AB53-B1052E7F87F7}" type="slidenum">
              <a:rPr lang="fr-FR" smtClean="0"/>
              <a:t>‹N°›</a:t>
            </a:fld>
            <a:endParaRPr lang="fr-FR"/>
          </a:p>
        </p:txBody>
      </p:sp>
    </p:spTree>
    <p:extLst>
      <p:ext uri="{BB962C8B-B14F-4D97-AF65-F5344CB8AC3E}">
        <p14:creationId xmlns:p14="http://schemas.microsoft.com/office/powerpoint/2010/main" val="3028284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5EFB1ABD-F685-47FB-8008-BCD70B3A4216}" type="datetimeFigureOut">
              <a:rPr lang="fr-FR" smtClean="0"/>
              <a:t>20/10/2020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4E731D-FE7B-4D2A-AB53-B1052E7F87F7}" type="slidenum">
              <a:rPr lang="fr-FR" smtClean="0"/>
              <a:t>‹N°›</a:t>
            </a:fld>
            <a:endParaRPr lang="fr-FR"/>
          </a:p>
        </p:txBody>
      </p:sp>
    </p:spTree>
    <p:extLst>
      <p:ext uri="{BB962C8B-B14F-4D97-AF65-F5344CB8AC3E}">
        <p14:creationId xmlns:p14="http://schemas.microsoft.com/office/powerpoint/2010/main" val="3400234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EFB1ABD-F685-47FB-8008-BCD70B3A4216}" type="datetimeFigureOut">
              <a:rPr lang="fr-FR" smtClean="0"/>
              <a:t>20/10/2020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4E731D-FE7B-4D2A-AB53-B1052E7F87F7}" type="slidenum">
              <a:rPr lang="fr-FR" smtClean="0"/>
              <a:t>‹N°›</a:t>
            </a:fld>
            <a:endParaRPr lang="fr-FR"/>
          </a:p>
        </p:txBody>
      </p:sp>
    </p:spTree>
    <p:extLst>
      <p:ext uri="{BB962C8B-B14F-4D97-AF65-F5344CB8AC3E}">
        <p14:creationId xmlns:p14="http://schemas.microsoft.com/office/powerpoint/2010/main" val="632186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EFB1ABD-F685-47FB-8008-BCD70B3A4216}" type="datetimeFigureOut">
              <a:rPr lang="fr-FR" smtClean="0"/>
              <a:t>20/10/2020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64E731D-FE7B-4D2A-AB53-B1052E7F87F7}" type="slidenum">
              <a:rPr lang="fr-FR" smtClean="0"/>
              <a:t>‹N°›</a:t>
            </a:fld>
            <a:endParaRPr lang="fr-FR"/>
          </a:p>
        </p:txBody>
      </p:sp>
    </p:spTree>
    <p:extLst>
      <p:ext uri="{BB962C8B-B14F-4D97-AF65-F5344CB8AC3E}">
        <p14:creationId xmlns:p14="http://schemas.microsoft.com/office/powerpoint/2010/main" val="526038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5EFB1ABD-F685-47FB-8008-BCD70B3A4216}" type="datetimeFigureOut">
              <a:rPr lang="fr-FR" smtClean="0"/>
              <a:t>20/10/2020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64E731D-FE7B-4D2A-AB53-B1052E7F87F7}" type="slidenum">
              <a:rPr lang="fr-FR" smtClean="0"/>
              <a:t>‹N°›</a:t>
            </a:fld>
            <a:endParaRPr lang="fr-FR"/>
          </a:p>
        </p:txBody>
      </p:sp>
    </p:spTree>
    <p:extLst>
      <p:ext uri="{BB962C8B-B14F-4D97-AF65-F5344CB8AC3E}">
        <p14:creationId xmlns:p14="http://schemas.microsoft.com/office/powerpoint/2010/main" val="1280230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EFB1ABD-F685-47FB-8008-BCD70B3A4216}" type="datetimeFigureOut">
              <a:rPr lang="fr-FR" smtClean="0"/>
              <a:t>20/10/2020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64E731D-FE7B-4D2A-AB53-B1052E7F87F7}" type="slidenum">
              <a:rPr lang="fr-FR" smtClean="0"/>
              <a:t>‹N°›</a:t>
            </a:fld>
            <a:endParaRPr lang="fr-FR"/>
          </a:p>
        </p:txBody>
      </p:sp>
    </p:spTree>
    <p:extLst>
      <p:ext uri="{BB962C8B-B14F-4D97-AF65-F5344CB8AC3E}">
        <p14:creationId xmlns:p14="http://schemas.microsoft.com/office/powerpoint/2010/main" val="4094492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5EFB1ABD-F685-47FB-8008-BCD70B3A4216}" type="datetimeFigureOut">
              <a:rPr lang="fr-FR" smtClean="0"/>
              <a:t>20/10/2020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4E731D-FE7B-4D2A-AB53-B1052E7F87F7}" type="slidenum">
              <a:rPr lang="fr-FR" smtClean="0"/>
              <a:t>‹N°›</a:t>
            </a:fld>
            <a:endParaRPr lang="fr-FR"/>
          </a:p>
        </p:txBody>
      </p:sp>
    </p:spTree>
    <p:extLst>
      <p:ext uri="{BB962C8B-B14F-4D97-AF65-F5344CB8AC3E}">
        <p14:creationId xmlns:p14="http://schemas.microsoft.com/office/powerpoint/2010/main" val="942129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5EFB1ABD-F685-47FB-8008-BCD70B3A4216}" type="datetimeFigureOut">
              <a:rPr lang="fr-FR" smtClean="0"/>
              <a:t>20/10/2020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4E731D-FE7B-4D2A-AB53-B1052E7F87F7}" type="slidenum">
              <a:rPr lang="fr-FR" smtClean="0"/>
              <a:t>‹N°›</a:t>
            </a:fld>
            <a:endParaRPr lang="fr-FR"/>
          </a:p>
        </p:txBody>
      </p:sp>
    </p:spTree>
    <p:extLst>
      <p:ext uri="{BB962C8B-B14F-4D97-AF65-F5344CB8AC3E}">
        <p14:creationId xmlns:p14="http://schemas.microsoft.com/office/powerpoint/2010/main" val="3518284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FB1ABD-F685-47FB-8008-BCD70B3A4216}" type="datetimeFigureOut">
              <a:rPr lang="fr-FR" smtClean="0"/>
              <a:t>20/10/2020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4E731D-FE7B-4D2A-AB53-B1052E7F87F7}" type="slidenum">
              <a:rPr lang="fr-FR" smtClean="0"/>
              <a:t>‹N°›</a:t>
            </a:fld>
            <a:endParaRPr lang="fr-FR"/>
          </a:p>
        </p:txBody>
      </p:sp>
    </p:spTree>
    <p:extLst>
      <p:ext uri="{BB962C8B-B14F-4D97-AF65-F5344CB8AC3E}">
        <p14:creationId xmlns:p14="http://schemas.microsoft.com/office/powerpoint/2010/main" val="698550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7.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hyperlink" Target="mailto:pauline.ravel@aj-rs.com" TargetMode="External"/><Relationship Id="rId2" Type="http://schemas.openxmlformats.org/officeDocument/2006/relationships/hyperlink" Target="mailto:clemence.bellemin@aj-rs.com" TargetMode="Externa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hyperlink" Target="https://www.aj-rs.com/entreprises-a-ced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234" y="293139"/>
            <a:ext cx="4546600" cy="901700"/>
          </a:xfrm>
          <a:prstGeom prst="rect">
            <a:avLst/>
          </a:prstGeom>
        </p:spPr>
      </p:pic>
      <p:sp>
        <p:nvSpPr>
          <p:cNvPr id="5" name="ZoneTexte 4"/>
          <p:cNvSpPr txBox="1"/>
          <p:nvPr/>
        </p:nvSpPr>
        <p:spPr>
          <a:xfrm>
            <a:off x="514233" y="1729047"/>
            <a:ext cx="11040457" cy="5724644"/>
          </a:xfrm>
          <a:prstGeom prst="rect">
            <a:avLst/>
          </a:prstGeom>
          <a:noFill/>
        </p:spPr>
        <p:txBody>
          <a:bodyPr wrap="square" rtlCol="0">
            <a:spAutoFit/>
          </a:bodyPr>
          <a:lstStyle/>
          <a:p>
            <a:r>
              <a:rPr lang="fr-FR" sz="2400" b="1" dirty="0" smtClean="0">
                <a:solidFill>
                  <a:srgbClr val="00B0F0"/>
                </a:solidFill>
                <a:latin typeface="Perpetua" panose="02020502060401020303" pitchFamily="18" charset="0"/>
              </a:rPr>
              <a:t>SAS MONEY TIME</a:t>
            </a:r>
            <a:endParaRPr lang="fr-FR" sz="2400" b="1" dirty="0">
              <a:solidFill>
                <a:srgbClr val="00B0F0"/>
              </a:solidFill>
              <a:latin typeface="Perpetua" panose="02020502060401020303" pitchFamily="18" charset="0"/>
            </a:endParaRPr>
          </a:p>
          <a:p>
            <a:endParaRPr lang="fr-FR" sz="2400" b="1" dirty="0">
              <a:solidFill>
                <a:srgbClr val="00B0F0"/>
              </a:solidFill>
              <a:latin typeface="Perpetua" panose="02020502060401020303" pitchFamily="18" charset="0"/>
            </a:endParaRPr>
          </a:p>
          <a:p>
            <a:r>
              <a:rPr lang="fr-FR" sz="2400" b="1" dirty="0" smtClean="0">
                <a:solidFill>
                  <a:srgbClr val="00B0F0"/>
                </a:solidFill>
                <a:latin typeface="Perpetua" panose="02020502060401020303" pitchFamily="18" charset="0"/>
              </a:rPr>
              <a:t>SASU HF TOULOUSE</a:t>
            </a:r>
            <a:endParaRPr lang="fr-FR" sz="2400" b="1" dirty="0">
              <a:solidFill>
                <a:srgbClr val="00B0F0"/>
              </a:solidFill>
              <a:latin typeface="Perpetua" panose="02020502060401020303" pitchFamily="18" charset="0"/>
            </a:endParaRPr>
          </a:p>
          <a:p>
            <a:endParaRPr lang="fr-FR" sz="2400" b="1" dirty="0">
              <a:solidFill>
                <a:srgbClr val="00B0F0"/>
              </a:solidFill>
              <a:latin typeface="Perpetua" panose="02020502060401020303" pitchFamily="18" charset="0"/>
            </a:endParaRPr>
          </a:p>
          <a:p>
            <a:r>
              <a:rPr lang="fr-FR" sz="2400" b="1" dirty="0" smtClean="0">
                <a:solidFill>
                  <a:srgbClr val="00B0F0"/>
                </a:solidFill>
                <a:latin typeface="Perpetua" panose="02020502060401020303" pitchFamily="18" charset="0"/>
              </a:rPr>
              <a:t>SASU HF LILLE</a:t>
            </a:r>
            <a:endParaRPr lang="fr-FR" sz="2400" b="1" dirty="0">
              <a:solidFill>
                <a:srgbClr val="00B0F0"/>
              </a:solidFill>
              <a:latin typeface="Perpetua" panose="02020502060401020303" pitchFamily="18" charset="0"/>
            </a:endParaRPr>
          </a:p>
          <a:p>
            <a:endParaRPr lang="fr-FR" dirty="0" smtClean="0">
              <a:latin typeface="Perpetua" panose="02020502060401020303" pitchFamily="18" charset="0"/>
            </a:endParaRPr>
          </a:p>
          <a:p>
            <a:endParaRPr lang="fr-FR" dirty="0" smtClean="0">
              <a:latin typeface="Perpetua" panose="02020502060401020303" pitchFamily="18" charset="0"/>
            </a:endParaRPr>
          </a:p>
          <a:p>
            <a:r>
              <a:rPr lang="fr-FR" b="1" u="sng" dirty="0" smtClean="0">
                <a:latin typeface="Perpetua" panose="02020502060401020303" pitchFamily="18" charset="0"/>
              </a:rPr>
              <a:t>Redressements judiciaires des 17 septembre 2019 et 20 octobre 2020</a:t>
            </a:r>
          </a:p>
          <a:p>
            <a:r>
              <a:rPr lang="fr-FR" b="1" dirty="0" smtClean="0">
                <a:latin typeface="Perpetua" panose="02020502060401020303" pitchFamily="18" charset="0"/>
              </a:rPr>
              <a:t>Tribunal de Commerce de BOBIGNY</a:t>
            </a:r>
          </a:p>
          <a:p>
            <a:endParaRPr lang="fr-FR" dirty="0" smtClean="0">
              <a:latin typeface="Perpetua" panose="02020502060401020303" pitchFamily="18" charset="0"/>
            </a:endParaRPr>
          </a:p>
          <a:p>
            <a:endParaRPr lang="fr-FR" dirty="0">
              <a:latin typeface="Perpetua" panose="02020502060401020303" pitchFamily="18" charset="0"/>
            </a:endParaRPr>
          </a:p>
          <a:p>
            <a:endParaRPr lang="fr-FR" sz="2000" dirty="0">
              <a:latin typeface="Perpetua" panose="02020502060401020303" pitchFamily="18" charset="0"/>
            </a:endParaRPr>
          </a:p>
          <a:p>
            <a:pPr algn="r"/>
            <a:r>
              <a:rPr lang="fr-FR" sz="2800" b="1" dirty="0" smtClean="0">
                <a:solidFill>
                  <a:srgbClr val="CC0066"/>
                </a:solidFill>
                <a:latin typeface="Perpetua" panose="02020502060401020303" pitchFamily="18" charset="0"/>
              </a:rPr>
              <a:t>NOTE DE PRESENTATION</a:t>
            </a:r>
          </a:p>
          <a:p>
            <a:pPr algn="r"/>
            <a:r>
              <a:rPr lang="fr-FR" dirty="0" smtClean="0">
                <a:latin typeface="Perpetua" panose="02020502060401020303" pitchFamily="18" charset="0"/>
              </a:rPr>
              <a:t>SELARL AJRS – Maître Catherine POLI</a:t>
            </a:r>
          </a:p>
          <a:p>
            <a:endParaRPr lang="fr-FR" dirty="0" smtClean="0">
              <a:latin typeface="Perpetua" panose="02020502060401020303" pitchFamily="18" charset="0"/>
            </a:endParaRPr>
          </a:p>
          <a:p>
            <a:endParaRPr lang="fr-FR" dirty="0">
              <a:latin typeface="Perpetua" panose="02020502060401020303" pitchFamily="18" charset="0"/>
            </a:endParaRPr>
          </a:p>
          <a:p>
            <a:endParaRPr lang="fr-FR" dirty="0" smtClean="0">
              <a:latin typeface="Perpetua" panose="02020502060401020303" pitchFamily="18" charset="0"/>
            </a:endParaRPr>
          </a:p>
          <a:p>
            <a:endParaRPr lang="fr-FR" dirty="0">
              <a:latin typeface="Perpetua" panose="02020502060401020303" pitchFamily="18" charset="0"/>
            </a:endParaRPr>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97722" y="1726808"/>
            <a:ext cx="2676525" cy="1872603"/>
          </a:xfrm>
          <a:prstGeom prst="rect">
            <a:avLst/>
          </a:prstGeom>
          <a:solidFill>
            <a:schemeClr val="tx1"/>
          </a:solidFill>
        </p:spPr>
      </p:pic>
    </p:spTree>
    <p:extLst>
      <p:ext uri="{BB962C8B-B14F-4D97-AF65-F5344CB8AC3E}">
        <p14:creationId xmlns:p14="http://schemas.microsoft.com/office/powerpoint/2010/main" val="2602723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49382" y="232756"/>
            <a:ext cx="11596254" cy="5709255"/>
          </a:xfrm>
          <a:prstGeom prst="rect">
            <a:avLst/>
          </a:prstGeom>
          <a:noFill/>
        </p:spPr>
        <p:txBody>
          <a:bodyPr wrap="square" rtlCol="0">
            <a:spAutoFit/>
          </a:bodyPr>
          <a:lstStyle/>
          <a:p>
            <a:endParaRPr lang="fr-FR" sz="1100" dirty="0" smtClean="0"/>
          </a:p>
          <a:p>
            <a:endParaRPr lang="fr-FR" sz="1100" dirty="0"/>
          </a:p>
          <a:p>
            <a:endParaRPr lang="fr-FR" sz="1100" dirty="0" smtClean="0"/>
          </a:p>
          <a:p>
            <a:endParaRPr lang="fr-FR" sz="1100" i="1" dirty="0"/>
          </a:p>
          <a:p>
            <a:endParaRPr lang="fr-FR" sz="1100" dirty="0"/>
          </a:p>
          <a:p>
            <a:endParaRPr lang="fr-FR" sz="1100" dirty="0" smtClean="0"/>
          </a:p>
          <a:p>
            <a:endParaRPr lang="fr-FR" sz="1100" dirty="0"/>
          </a:p>
          <a:p>
            <a:pPr lvl="1" algn="just"/>
            <a:r>
              <a:rPr lang="fr-FR" sz="1400" dirty="0" smtClean="0">
                <a:latin typeface="Perpetua" panose="02020502060401020303" pitchFamily="18" charset="0"/>
              </a:rPr>
              <a:t>La note de présentation contient des informations comptables, financières, commerciales et juridiques sur les sociétés MONEY TIME, HF LILLE et HF TOULOUSE.</a:t>
            </a:r>
          </a:p>
          <a:p>
            <a:pPr lvl="1" algn="just"/>
            <a:endParaRPr lang="fr-FR" sz="1400" dirty="0">
              <a:latin typeface="Perpetua" panose="02020502060401020303" pitchFamily="18" charset="0"/>
            </a:endParaRPr>
          </a:p>
          <a:p>
            <a:pPr lvl="1" algn="just"/>
            <a:r>
              <a:rPr lang="fr-FR" sz="1400" dirty="0" smtClean="0">
                <a:latin typeface="Perpetua" panose="02020502060401020303" pitchFamily="18" charset="0"/>
              </a:rPr>
              <a:t>Ni la responsabilité des sociétés MONEY TIME, HF LILLE et HF TOULOUSE, ni celle de l’Administrateur Judiciaire ne saurait être engagée eu égard à une quelconque garantie de véracité, d’exactitude ou d’exhaustivité des informations contenues dans la présente note de présentation. </a:t>
            </a:r>
          </a:p>
          <a:p>
            <a:pPr lvl="1" algn="just"/>
            <a:endParaRPr lang="fr-FR" sz="1400" dirty="0">
              <a:latin typeface="Perpetua" panose="02020502060401020303" pitchFamily="18" charset="0"/>
            </a:endParaRPr>
          </a:p>
          <a:p>
            <a:pPr lvl="1" algn="just"/>
            <a:r>
              <a:rPr lang="fr-FR" sz="1400" dirty="0" smtClean="0">
                <a:latin typeface="Perpetua" panose="02020502060401020303" pitchFamily="18" charset="0"/>
              </a:rPr>
              <a:t>Les éléments constituant cette note sont donnés à titre indicatif et sous toute réserve. Ils ont été préparés à l’aide des informations communiquées par le management des sociétés MONEY TIME, HF LILLE et HF TOULOUSE. </a:t>
            </a:r>
          </a:p>
          <a:p>
            <a:pPr lvl="1" algn="just"/>
            <a:endParaRPr lang="fr-FR" sz="1400" dirty="0">
              <a:latin typeface="Perpetua" panose="02020502060401020303" pitchFamily="18" charset="0"/>
            </a:endParaRPr>
          </a:p>
          <a:p>
            <a:pPr lvl="1" algn="just"/>
            <a:r>
              <a:rPr lang="fr-FR" sz="1400" dirty="0" smtClean="0">
                <a:latin typeface="Perpetua" panose="02020502060401020303" pitchFamily="18" charset="0"/>
              </a:rPr>
              <a:t>La SELARL AJRS ne disposant pas des moyens leur permettant de réaliser l’audit exhaustif des éléments commerciaux, comptables, financiers et juridiques communiqués par les sociétés MONEY TIME, HF LILLE et HF TOULOUSE, ces éléments sont fournis à titre indicatifs, chaque candidat devant faire son affaire personnelle des risques liés à l’exhaustivité et au contenu de ces éléments. </a:t>
            </a:r>
          </a:p>
          <a:p>
            <a:pPr lvl="1" algn="just"/>
            <a:endParaRPr lang="fr-FR" sz="1400" dirty="0" smtClean="0">
              <a:latin typeface="Perpetua" panose="02020502060401020303" pitchFamily="18" charset="0"/>
            </a:endParaRPr>
          </a:p>
          <a:p>
            <a:pPr lvl="1" algn="just"/>
            <a:r>
              <a:rPr lang="fr-FR" sz="1400" dirty="0" smtClean="0">
                <a:latin typeface="Perpetua" panose="02020502060401020303" pitchFamily="18" charset="0"/>
              </a:rPr>
              <a:t>Ces </a:t>
            </a:r>
            <a:r>
              <a:rPr lang="fr-FR" sz="1400" dirty="0" smtClean="0">
                <a:latin typeface="Perpetua" panose="02020502060401020303" pitchFamily="18" charset="0"/>
              </a:rPr>
              <a:t>éléments </a:t>
            </a:r>
            <a:r>
              <a:rPr lang="fr-FR" sz="1400" dirty="0" smtClean="0">
                <a:latin typeface="Perpetua" panose="02020502060401020303" pitchFamily="18" charset="0"/>
              </a:rPr>
              <a:t>sont établis à une date donnée et sont bien évidemment susceptibles d’évolution et de modification au cours de la vie des entreprises. </a:t>
            </a:r>
          </a:p>
          <a:p>
            <a:pPr lvl="1" algn="just"/>
            <a:endParaRPr lang="fr-FR" sz="1400" dirty="0" smtClean="0">
              <a:latin typeface="Perpetua" panose="02020502060401020303" pitchFamily="18" charset="0"/>
            </a:endParaRPr>
          </a:p>
          <a:p>
            <a:pPr lvl="1" algn="just"/>
            <a:r>
              <a:rPr lang="fr-FR" sz="1400" dirty="0" smtClean="0">
                <a:latin typeface="Perpetua" panose="02020502060401020303" pitchFamily="18" charset="0"/>
              </a:rPr>
              <a:t>L’Administrateur Judiciaire se dégage, à ce titre, de toute responsabilité quant aux erreurs ou omissions que pourrait comporter ce document. </a:t>
            </a:r>
          </a:p>
          <a:p>
            <a:pPr lvl="1" algn="just"/>
            <a:endParaRPr lang="fr-FR" sz="1400" dirty="0">
              <a:latin typeface="Perpetua" panose="02020502060401020303" pitchFamily="18" charset="0"/>
            </a:endParaRPr>
          </a:p>
          <a:p>
            <a:pPr lvl="1" algn="just"/>
            <a:r>
              <a:rPr lang="fr-FR" sz="1400" dirty="0" smtClean="0">
                <a:latin typeface="Perpetua" panose="02020502060401020303" pitchFamily="18" charset="0"/>
              </a:rPr>
              <a:t>Les informations contenues dans la présente note sont confidentielles et ne sauraient être exploitées qu’aux seules fins de formuler une proposition de reprise dans les termes et conditions énoncées aux articles L. 631-13 et L. 642-2 du Code de commerce. </a:t>
            </a:r>
          </a:p>
          <a:p>
            <a:endParaRPr lang="fr-FR" dirty="0"/>
          </a:p>
          <a:p>
            <a:endParaRPr lang="fr-FR" dirty="0"/>
          </a:p>
        </p:txBody>
      </p:sp>
      <p:sp>
        <p:nvSpPr>
          <p:cNvPr id="6" name="ZoneTexte 5"/>
          <p:cNvSpPr txBox="1"/>
          <p:nvPr/>
        </p:nvSpPr>
        <p:spPr>
          <a:xfrm>
            <a:off x="789709" y="482138"/>
            <a:ext cx="8254538" cy="369332"/>
          </a:xfrm>
          <a:prstGeom prst="rect">
            <a:avLst/>
          </a:prstGeom>
          <a:solidFill>
            <a:srgbClr val="00B0F0"/>
          </a:solidFill>
          <a:ln>
            <a:solidFill>
              <a:srgbClr val="00B0F0"/>
            </a:solidFill>
          </a:ln>
        </p:spPr>
        <p:txBody>
          <a:bodyPr wrap="square" rtlCol="0">
            <a:spAutoFit/>
          </a:bodyPr>
          <a:lstStyle/>
          <a:p>
            <a:r>
              <a:rPr lang="fr-FR" b="1" dirty="0" smtClean="0">
                <a:solidFill>
                  <a:schemeClr val="bg1"/>
                </a:solidFill>
                <a:latin typeface="Perpetua" panose="02020502060401020303" pitchFamily="18" charset="0"/>
              </a:rPr>
              <a:t>AVERTISSEMENT</a:t>
            </a:r>
            <a:endParaRPr lang="fr-FR" b="1" dirty="0">
              <a:solidFill>
                <a:schemeClr val="bg1"/>
              </a:solidFill>
              <a:latin typeface="Perpetua" panose="02020502060401020303" pitchFamily="18" charset="0"/>
            </a:endParaRPr>
          </a:p>
        </p:txBody>
      </p:sp>
    </p:spTree>
    <p:extLst>
      <p:ext uri="{BB962C8B-B14F-4D97-AF65-F5344CB8AC3E}">
        <p14:creationId xmlns:p14="http://schemas.microsoft.com/office/powerpoint/2010/main" val="1121233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e 4"/>
          <p:cNvGraphicFramePr/>
          <p:nvPr>
            <p:extLst>
              <p:ext uri="{D42A27DB-BD31-4B8C-83A1-F6EECF244321}">
                <p14:modId xmlns:p14="http://schemas.microsoft.com/office/powerpoint/2010/main" val="4229129999"/>
              </p:ext>
            </p:extLst>
          </p:nvPr>
        </p:nvGraphicFramePr>
        <p:xfrm>
          <a:off x="810030" y="1022465"/>
          <a:ext cx="8450348" cy="55398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ZoneTexte 5"/>
          <p:cNvSpPr txBox="1"/>
          <p:nvPr/>
        </p:nvSpPr>
        <p:spPr>
          <a:xfrm>
            <a:off x="789709" y="482138"/>
            <a:ext cx="8254538" cy="369332"/>
          </a:xfrm>
          <a:prstGeom prst="rect">
            <a:avLst/>
          </a:prstGeom>
          <a:solidFill>
            <a:srgbClr val="00B0F0"/>
          </a:solidFill>
          <a:ln>
            <a:solidFill>
              <a:srgbClr val="00B0F0"/>
            </a:solidFill>
          </a:ln>
        </p:spPr>
        <p:txBody>
          <a:bodyPr wrap="square" rtlCol="0">
            <a:spAutoFit/>
          </a:bodyPr>
          <a:lstStyle/>
          <a:p>
            <a:r>
              <a:rPr lang="fr-FR" b="1" dirty="0" smtClean="0">
                <a:solidFill>
                  <a:schemeClr val="bg1"/>
                </a:solidFill>
                <a:latin typeface="Perpetua" panose="02020502060401020303" pitchFamily="18" charset="0"/>
              </a:rPr>
              <a:t>PRESENTATION GENERALE</a:t>
            </a:r>
            <a:endParaRPr lang="fr-FR" b="1" dirty="0">
              <a:solidFill>
                <a:schemeClr val="bg1"/>
              </a:solidFill>
              <a:latin typeface="Perpetua" panose="02020502060401020303" pitchFamily="18" charset="0"/>
            </a:endParaRPr>
          </a:p>
        </p:txBody>
      </p:sp>
    </p:spTree>
    <p:extLst>
      <p:ext uri="{BB962C8B-B14F-4D97-AF65-F5344CB8AC3E}">
        <p14:creationId xmlns:p14="http://schemas.microsoft.com/office/powerpoint/2010/main" val="1749327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3699913362"/>
              </p:ext>
            </p:extLst>
          </p:nvPr>
        </p:nvGraphicFramePr>
        <p:xfrm>
          <a:off x="1874058" y="102723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p:cNvSpPr txBox="1"/>
          <p:nvPr/>
        </p:nvSpPr>
        <p:spPr>
          <a:xfrm>
            <a:off x="789709" y="482138"/>
            <a:ext cx="8254538" cy="369332"/>
          </a:xfrm>
          <a:prstGeom prst="rect">
            <a:avLst/>
          </a:prstGeom>
          <a:solidFill>
            <a:srgbClr val="00B0F0"/>
          </a:solidFill>
          <a:ln>
            <a:solidFill>
              <a:srgbClr val="00B0F0"/>
            </a:solidFill>
          </a:ln>
        </p:spPr>
        <p:txBody>
          <a:bodyPr wrap="square" rtlCol="0">
            <a:spAutoFit/>
          </a:bodyPr>
          <a:lstStyle/>
          <a:p>
            <a:r>
              <a:rPr lang="fr-FR" b="1" dirty="0" smtClean="0">
                <a:solidFill>
                  <a:schemeClr val="bg1"/>
                </a:solidFill>
                <a:latin typeface="Perpetua" panose="02020502060401020303" pitchFamily="18" charset="0"/>
              </a:rPr>
              <a:t>RAPPEL DE LA PROCEDURE</a:t>
            </a:r>
            <a:endParaRPr lang="fr-FR" b="1" dirty="0">
              <a:solidFill>
                <a:schemeClr val="bg1"/>
              </a:solidFill>
              <a:latin typeface="Perpetua" panose="02020502060401020303" pitchFamily="18" charset="0"/>
            </a:endParaRPr>
          </a:p>
        </p:txBody>
      </p:sp>
    </p:spTree>
    <p:extLst>
      <p:ext uri="{BB962C8B-B14F-4D97-AF65-F5344CB8AC3E}">
        <p14:creationId xmlns:p14="http://schemas.microsoft.com/office/powerpoint/2010/main" val="2118772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89709" y="482138"/>
            <a:ext cx="8254538" cy="369332"/>
          </a:xfrm>
          <a:prstGeom prst="rect">
            <a:avLst/>
          </a:prstGeom>
          <a:solidFill>
            <a:srgbClr val="00B0F0"/>
          </a:solidFill>
          <a:ln>
            <a:solidFill>
              <a:srgbClr val="00B0F0"/>
            </a:solidFill>
          </a:ln>
        </p:spPr>
        <p:txBody>
          <a:bodyPr wrap="square" rtlCol="0">
            <a:spAutoFit/>
          </a:bodyPr>
          <a:lstStyle/>
          <a:p>
            <a:r>
              <a:rPr lang="fr-FR" b="1" dirty="0" smtClean="0">
                <a:solidFill>
                  <a:schemeClr val="bg1"/>
                </a:solidFill>
                <a:latin typeface="Perpetua" panose="02020502060401020303" pitchFamily="18" charset="0"/>
              </a:rPr>
              <a:t>PRESENTATION JURIDIQUE ET ORGANIGRAMME</a:t>
            </a:r>
            <a:endParaRPr lang="fr-FR" b="1" dirty="0">
              <a:solidFill>
                <a:schemeClr val="bg1"/>
              </a:solidFill>
              <a:latin typeface="Perpetua" panose="02020502060401020303" pitchFamily="18" charset="0"/>
            </a:endParaRPr>
          </a:p>
        </p:txBody>
      </p:sp>
      <p:graphicFrame>
        <p:nvGraphicFramePr>
          <p:cNvPr id="6" name="Diagramme 5"/>
          <p:cNvGraphicFramePr/>
          <p:nvPr>
            <p:extLst>
              <p:ext uri="{D42A27DB-BD31-4B8C-83A1-F6EECF244321}">
                <p14:modId xmlns:p14="http://schemas.microsoft.com/office/powerpoint/2010/main" val="4192245712"/>
              </p:ext>
            </p:extLst>
          </p:nvPr>
        </p:nvGraphicFramePr>
        <p:xfrm>
          <a:off x="789709" y="1138844"/>
          <a:ext cx="5037513" cy="4613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Image 7"/>
          <p:cNvPicPr>
            <a:picLocks noChangeAspect="1"/>
          </p:cNvPicPr>
          <p:nvPr/>
        </p:nvPicPr>
        <p:blipFill>
          <a:blip r:embed="rId7"/>
          <a:stretch>
            <a:fillRect/>
          </a:stretch>
        </p:blipFill>
        <p:spPr>
          <a:xfrm>
            <a:off x="6225965" y="2104461"/>
            <a:ext cx="5145845" cy="2542353"/>
          </a:xfrm>
          <a:prstGeom prst="rect">
            <a:avLst/>
          </a:prstGeom>
        </p:spPr>
      </p:pic>
    </p:spTree>
    <p:extLst>
      <p:ext uri="{BB962C8B-B14F-4D97-AF65-F5344CB8AC3E}">
        <p14:creationId xmlns:p14="http://schemas.microsoft.com/office/powerpoint/2010/main" val="1457461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89709" y="482138"/>
            <a:ext cx="8254538" cy="369332"/>
          </a:xfrm>
          <a:prstGeom prst="rect">
            <a:avLst/>
          </a:prstGeom>
          <a:solidFill>
            <a:srgbClr val="00B0F0"/>
          </a:solidFill>
          <a:ln>
            <a:solidFill>
              <a:srgbClr val="00B0F0"/>
            </a:solidFill>
          </a:ln>
        </p:spPr>
        <p:txBody>
          <a:bodyPr wrap="square" rtlCol="0">
            <a:spAutoFit/>
          </a:bodyPr>
          <a:lstStyle/>
          <a:p>
            <a:r>
              <a:rPr lang="fr-FR" b="1" dirty="0" smtClean="0">
                <a:solidFill>
                  <a:schemeClr val="bg1"/>
                </a:solidFill>
                <a:latin typeface="Perpetua" panose="02020502060401020303" pitchFamily="18" charset="0"/>
              </a:rPr>
              <a:t>SITES</a:t>
            </a:r>
            <a:endParaRPr lang="fr-FR" b="1" dirty="0">
              <a:solidFill>
                <a:schemeClr val="bg1"/>
              </a:solidFill>
              <a:latin typeface="Perpetua" panose="02020502060401020303" pitchFamily="18" charset="0"/>
            </a:endParaRPr>
          </a:p>
        </p:txBody>
      </p:sp>
      <p:pic>
        <p:nvPicPr>
          <p:cNvPr id="5" name="Image 4"/>
          <p:cNvPicPr/>
          <p:nvPr/>
        </p:nvPicPr>
        <p:blipFill>
          <a:blip r:embed="rId2">
            <a:extLst>
              <a:ext uri="{28A0092B-C50C-407E-A947-70E740481C1C}">
                <a14:useLocalDpi xmlns:a14="http://schemas.microsoft.com/office/drawing/2010/main" val="0"/>
              </a:ext>
            </a:extLst>
          </a:blip>
          <a:srcRect/>
          <a:stretch>
            <a:fillRect/>
          </a:stretch>
        </p:blipFill>
        <p:spPr bwMode="auto">
          <a:xfrm>
            <a:off x="789709" y="1216429"/>
            <a:ext cx="5753100" cy="4724400"/>
          </a:xfrm>
          <a:prstGeom prst="rect">
            <a:avLst/>
          </a:prstGeom>
          <a:noFill/>
          <a:ln>
            <a:noFill/>
          </a:ln>
        </p:spPr>
      </p:pic>
      <p:sp>
        <p:nvSpPr>
          <p:cNvPr id="6" name="ZoneTexte 5"/>
          <p:cNvSpPr txBox="1"/>
          <p:nvPr/>
        </p:nvSpPr>
        <p:spPr>
          <a:xfrm>
            <a:off x="6700058" y="1280160"/>
            <a:ext cx="3956858" cy="4801314"/>
          </a:xfrm>
          <a:prstGeom prst="rect">
            <a:avLst/>
          </a:prstGeom>
          <a:noFill/>
        </p:spPr>
        <p:txBody>
          <a:bodyPr wrap="square" rtlCol="0">
            <a:spAutoFit/>
          </a:bodyPr>
          <a:lstStyle/>
          <a:p>
            <a:pPr marL="285750" indent="-285750">
              <a:buFont typeface="Wingdings" panose="05000000000000000000" pitchFamily="2" charset="2"/>
              <a:buChar char="Ø"/>
            </a:pPr>
            <a:r>
              <a:rPr lang="fr-FR" b="1" dirty="0" smtClean="0">
                <a:solidFill>
                  <a:srgbClr val="CC0066"/>
                </a:solidFill>
                <a:latin typeface="Perpetua" panose="02020502060401020303" pitchFamily="18" charset="0"/>
              </a:rPr>
              <a:t>3 centres exploités par le groupe : </a:t>
            </a:r>
          </a:p>
          <a:p>
            <a:endParaRPr lang="fr-FR" dirty="0" smtClean="0">
              <a:latin typeface="Perpetua" panose="02020502060401020303" pitchFamily="18" charset="0"/>
            </a:endParaRPr>
          </a:p>
          <a:p>
            <a:pPr marL="742950" lvl="1" indent="-285750">
              <a:buFont typeface="Arial" panose="020B0604020202020204" pitchFamily="34" charset="0"/>
              <a:buChar char="•"/>
            </a:pPr>
            <a:r>
              <a:rPr lang="fr-FR" dirty="0" smtClean="0">
                <a:latin typeface="Perpetua" panose="02020502060401020303" pitchFamily="18" charset="0"/>
              </a:rPr>
              <a:t>AUBERVILIERS (PARIS VILLETTE) au travers la SAS MONEY TIME,</a:t>
            </a:r>
          </a:p>
          <a:p>
            <a:pPr marL="742950" lvl="1" indent="-285750">
              <a:buFont typeface="Arial" panose="020B0604020202020204" pitchFamily="34" charset="0"/>
              <a:buChar char="•"/>
            </a:pPr>
            <a:r>
              <a:rPr lang="fr-FR" dirty="0" smtClean="0">
                <a:latin typeface="Perpetua" panose="02020502060401020303" pitchFamily="18" charset="0"/>
              </a:rPr>
              <a:t>TOULOUSE au travers la SASU HF TOULOUSE,</a:t>
            </a:r>
          </a:p>
          <a:p>
            <a:pPr marL="742950" lvl="1" indent="-285750">
              <a:buFont typeface="Arial" panose="020B0604020202020204" pitchFamily="34" charset="0"/>
              <a:buChar char="•"/>
            </a:pPr>
            <a:r>
              <a:rPr lang="fr-FR" dirty="0" smtClean="0">
                <a:latin typeface="Perpetua" panose="02020502060401020303" pitchFamily="18" charset="0"/>
              </a:rPr>
              <a:t>LILLE au travers la SASU HF LILLE,</a:t>
            </a:r>
          </a:p>
          <a:p>
            <a:endParaRPr lang="fr-FR" dirty="0">
              <a:latin typeface="Perpetua" panose="02020502060401020303" pitchFamily="18" charset="0"/>
            </a:endParaRPr>
          </a:p>
          <a:p>
            <a:pPr marL="285750" indent="-285750">
              <a:buFont typeface="Wingdings" panose="05000000000000000000" pitchFamily="2" charset="2"/>
              <a:buChar char="Ø"/>
            </a:pPr>
            <a:r>
              <a:rPr lang="fr-FR" b="1" dirty="0" smtClean="0">
                <a:solidFill>
                  <a:srgbClr val="CC0066"/>
                </a:solidFill>
                <a:latin typeface="Perpetua" panose="02020502060401020303" pitchFamily="18" charset="0"/>
              </a:rPr>
              <a:t>4 centres exploités indirectement au travers des contrats de licence, portés par la SAS MONEY TIME : </a:t>
            </a:r>
          </a:p>
          <a:p>
            <a:endParaRPr lang="fr-FR" dirty="0">
              <a:latin typeface="Perpetua" panose="02020502060401020303" pitchFamily="18" charset="0"/>
            </a:endParaRPr>
          </a:p>
          <a:p>
            <a:pPr marL="742950" lvl="1" indent="-285750">
              <a:buFont typeface="Arial" panose="020B0604020202020204" pitchFamily="34" charset="0"/>
              <a:buChar char="•"/>
            </a:pPr>
            <a:r>
              <a:rPr lang="fr-FR" dirty="0" smtClean="0">
                <a:latin typeface="Perpetua" panose="02020502060401020303" pitchFamily="18" charset="0"/>
              </a:rPr>
              <a:t>BORDEAUX,</a:t>
            </a:r>
          </a:p>
          <a:p>
            <a:pPr marL="742950" lvl="1" indent="-285750">
              <a:buFont typeface="Arial" panose="020B0604020202020204" pitchFamily="34" charset="0"/>
              <a:buChar char="•"/>
            </a:pPr>
            <a:r>
              <a:rPr lang="fr-FR" dirty="0" smtClean="0">
                <a:latin typeface="Perpetua" panose="02020502060401020303" pitchFamily="18" charset="0"/>
              </a:rPr>
              <a:t>CARRIERES-SOUS-POISSY,</a:t>
            </a:r>
          </a:p>
          <a:p>
            <a:pPr marL="742950" lvl="1" indent="-285750">
              <a:buFont typeface="Arial" panose="020B0604020202020204" pitchFamily="34" charset="0"/>
              <a:buChar char="•"/>
            </a:pPr>
            <a:r>
              <a:rPr lang="fr-FR" dirty="0" smtClean="0">
                <a:latin typeface="Perpetua" panose="02020502060401020303" pitchFamily="18" charset="0"/>
              </a:rPr>
              <a:t>CLERMONT-FERRAND,</a:t>
            </a:r>
          </a:p>
          <a:p>
            <a:pPr marL="742950" lvl="1" indent="-285750">
              <a:buFont typeface="Arial" panose="020B0604020202020204" pitchFamily="34" charset="0"/>
              <a:buChar char="•"/>
            </a:pPr>
            <a:r>
              <a:rPr lang="fr-FR" dirty="0" smtClean="0">
                <a:latin typeface="Perpetua" panose="02020502060401020303" pitchFamily="18" charset="0"/>
              </a:rPr>
              <a:t>ORLEANS.</a:t>
            </a:r>
            <a:endParaRPr lang="fr-FR" dirty="0">
              <a:latin typeface="Perpetua" panose="02020502060401020303" pitchFamily="18" charset="0"/>
            </a:endParaRPr>
          </a:p>
        </p:txBody>
      </p:sp>
    </p:spTree>
    <p:extLst>
      <p:ext uri="{BB962C8B-B14F-4D97-AF65-F5344CB8AC3E}">
        <p14:creationId xmlns:p14="http://schemas.microsoft.com/office/powerpoint/2010/main" val="3412243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64771" y="482138"/>
            <a:ext cx="8254538" cy="369332"/>
          </a:xfrm>
          <a:prstGeom prst="rect">
            <a:avLst/>
          </a:prstGeom>
          <a:solidFill>
            <a:srgbClr val="00B0F0"/>
          </a:solidFill>
          <a:ln>
            <a:solidFill>
              <a:srgbClr val="00B0F0"/>
            </a:solidFill>
          </a:ln>
        </p:spPr>
        <p:txBody>
          <a:bodyPr wrap="square" rtlCol="0">
            <a:spAutoFit/>
          </a:bodyPr>
          <a:lstStyle/>
          <a:p>
            <a:r>
              <a:rPr lang="fr-FR" b="1" dirty="0" smtClean="0">
                <a:solidFill>
                  <a:schemeClr val="bg1"/>
                </a:solidFill>
                <a:latin typeface="Perpetua" panose="02020502060401020303" pitchFamily="18" charset="0"/>
              </a:rPr>
              <a:t>INFORMATIONS EN DATA ROOM</a:t>
            </a:r>
            <a:endParaRPr lang="fr-FR" b="1" dirty="0">
              <a:solidFill>
                <a:schemeClr val="bg1"/>
              </a:solidFill>
              <a:latin typeface="Perpetua" panose="02020502060401020303" pitchFamily="18" charset="0"/>
            </a:endParaRPr>
          </a:p>
        </p:txBody>
      </p:sp>
      <p:graphicFrame>
        <p:nvGraphicFramePr>
          <p:cNvPr id="8" name="Diagramme 7"/>
          <p:cNvGraphicFramePr/>
          <p:nvPr>
            <p:extLst>
              <p:ext uri="{D42A27DB-BD31-4B8C-83A1-F6EECF244321}">
                <p14:modId xmlns:p14="http://schemas.microsoft.com/office/powerpoint/2010/main" val="1295740547"/>
              </p:ext>
            </p:extLst>
          </p:nvPr>
        </p:nvGraphicFramePr>
        <p:xfrm>
          <a:off x="764771" y="1043862"/>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7942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89709" y="482138"/>
            <a:ext cx="8254538" cy="369332"/>
          </a:xfrm>
          <a:prstGeom prst="rect">
            <a:avLst/>
          </a:prstGeom>
          <a:solidFill>
            <a:srgbClr val="00B0F0"/>
          </a:solidFill>
          <a:ln>
            <a:solidFill>
              <a:srgbClr val="00B0F0"/>
            </a:solidFill>
          </a:ln>
        </p:spPr>
        <p:txBody>
          <a:bodyPr wrap="square" rtlCol="0">
            <a:spAutoFit/>
          </a:bodyPr>
          <a:lstStyle/>
          <a:p>
            <a:r>
              <a:rPr lang="fr-FR" b="1" dirty="0" smtClean="0">
                <a:solidFill>
                  <a:schemeClr val="bg1"/>
                </a:solidFill>
                <a:latin typeface="Perpetua" panose="02020502060401020303" pitchFamily="18" charset="0"/>
              </a:rPr>
              <a:t>PROCESSUS D’ACCES A LA DATA ROOM</a:t>
            </a:r>
            <a:endParaRPr lang="fr-FR" b="1" dirty="0">
              <a:solidFill>
                <a:schemeClr val="bg1"/>
              </a:solidFill>
              <a:latin typeface="Perpetua" panose="02020502060401020303" pitchFamily="18" charset="0"/>
            </a:endParaRPr>
          </a:p>
        </p:txBody>
      </p:sp>
      <p:graphicFrame>
        <p:nvGraphicFramePr>
          <p:cNvPr id="6" name="Diagramme 5"/>
          <p:cNvGraphicFramePr/>
          <p:nvPr>
            <p:extLst>
              <p:ext uri="{D42A27DB-BD31-4B8C-83A1-F6EECF244321}">
                <p14:modId xmlns:p14="http://schemas.microsoft.com/office/powerpoint/2010/main" val="3149788852"/>
              </p:ext>
            </p:extLst>
          </p:nvPr>
        </p:nvGraphicFramePr>
        <p:xfrm>
          <a:off x="2032000" y="989215"/>
          <a:ext cx="8128000" cy="51491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7819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89709" y="482138"/>
            <a:ext cx="8254538" cy="369332"/>
          </a:xfrm>
          <a:prstGeom prst="rect">
            <a:avLst/>
          </a:prstGeom>
          <a:solidFill>
            <a:srgbClr val="00B0F0"/>
          </a:solidFill>
          <a:ln>
            <a:solidFill>
              <a:srgbClr val="00B0F0"/>
            </a:solidFill>
          </a:ln>
        </p:spPr>
        <p:txBody>
          <a:bodyPr wrap="square" rtlCol="0">
            <a:spAutoFit/>
          </a:bodyPr>
          <a:lstStyle/>
          <a:p>
            <a:r>
              <a:rPr lang="fr-FR" b="1" dirty="0" smtClean="0">
                <a:solidFill>
                  <a:schemeClr val="bg1"/>
                </a:solidFill>
                <a:latin typeface="Perpetua" panose="02020502060401020303" pitchFamily="18" charset="0"/>
              </a:rPr>
              <a:t>CONTACT</a:t>
            </a:r>
            <a:endParaRPr lang="fr-FR" b="1" dirty="0">
              <a:solidFill>
                <a:schemeClr val="bg1"/>
              </a:solidFill>
              <a:latin typeface="Perpetua" panose="02020502060401020303" pitchFamily="18" charset="0"/>
            </a:endParaRPr>
          </a:p>
        </p:txBody>
      </p:sp>
      <p:sp>
        <p:nvSpPr>
          <p:cNvPr id="5" name="ZoneTexte 4"/>
          <p:cNvSpPr txBox="1"/>
          <p:nvPr/>
        </p:nvSpPr>
        <p:spPr>
          <a:xfrm>
            <a:off x="789709" y="1421476"/>
            <a:ext cx="10848109" cy="3970318"/>
          </a:xfrm>
          <a:prstGeom prst="rect">
            <a:avLst/>
          </a:prstGeom>
          <a:noFill/>
        </p:spPr>
        <p:txBody>
          <a:bodyPr wrap="square" rtlCol="0">
            <a:spAutoFit/>
          </a:bodyPr>
          <a:lstStyle/>
          <a:p>
            <a:endParaRPr lang="fr-FR" dirty="0" smtClean="0">
              <a:latin typeface="Perpetua" panose="02020502060401020303" pitchFamily="18" charset="0"/>
            </a:endParaRPr>
          </a:p>
          <a:p>
            <a:endParaRPr lang="fr-FR" dirty="0">
              <a:latin typeface="Perpetua" panose="02020502060401020303" pitchFamily="18" charset="0"/>
            </a:endParaRPr>
          </a:p>
          <a:p>
            <a:endParaRPr lang="fr-FR" dirty="0" smtClean="0">
              <a:latin typeface="Perpetua" panose="02020502060401020303" pitchFamily="18" charset="0"/>
            </a:endParaRPr>
          </a:p>
          <a:p>
            <a:endParaRPr lang="fr-FR" dirty="0" smtClean="0">
              <a:latin typeface="Perpetua" panose="02020502060401020303" pitchFamily="18" charset="0"/>
            </a:endParaRPr>
          </a:p>
          <a:p>
            <a:endParaRPr lang="fr-FR" dirty="0">
              <a:latin typeface="Perpetua" panose="02020502060401020303" pitchFamily="18" charset="0"/>
            </a:endParaRPr>
          </a:p>
          <a:p>
            <a:r>
              <a:rPr lang="fr-FR" dirty="0" smtClean="0">
                <a:latin typeface="Perpetua" panose="02020502060401020303" pitchFamily="18" charset="0"/>
              </a:rPr>
              <a:t>Madame Clémence BELLEMIN – </a:t>
            </a:r>
            <a:r>
              <a:rPr lang="fr-FR" dirty="0" smtClean="0">
                <a:latin typeface="Perpetua" panose="02020502060401020303" pitchFamily="18" charset="0"/>
                <a:hlinkClick r:id="rId2"/>
              </a:rPr>
              <a:t>clemence.bellemin@aj-rs.com</a:t>
            </a:r>
            <a:r>
              <a:rPr lang="fr-FR" dirty="0" smtClean="0">
                <a:latin typeface="Perpetua" panose="02020502060401020303" pitchFamily="18" charset="0"/>
              </a:rPr>
              <a:t> </a:t>
            </a:r>
          </a:p>
          <a:p>
            <a:r>
              <a:rPr lang="fr-FR" dirty="0" smtClean="0">
                <a:latin typeface="Perpetua" panose="02020502060401020303" pitchFamily="18" charset="0"/>
              </a:rPr>
              <a:t>Madame Pauline RAVEL – </a:t>
            </a:r>
            <a:r>
              <a:rPr lang="fr-FR" dirty="0" smtClean="0">
                <a:latin typeface="Perpetua" panose="02020502060401020303" pitchFamily="18" charset="0"/>
                <a:hlinkClick r:id="rId3"/>
              </a:rPr>
              <a:t>pauline.ravel@aj-rs.com</a:t>
            </a:r>
            <a:endParaRPr lang="fr-FR" dirty="0" smtClean="0">
              <a:latin typeface="Perpetua" panose="02020502060401020303" pitchFamily="18" charset="0"/>
            </a:endParaRPr>
          </a:p>
          <a:p>
            <a:endParaRPr lang="fr-FR" dirty="0" smtClean="0">
              <a:latin typeface="Perpetua" panose="02020502060401020303" pitchFamily="18" charset="0"/>
            </a:endParaRPr>
          </a:p>
          <a:p>
            <a:r>
              <a:rPr lang="fr-FR" b="1" dirty="0" smtClean="0">
                <a:latin typeface="Perpetua" panose="02020502060401020303" pitchFamily="18" charset="0"/>
              </a:rPr>
              <a:t>Site internet :  </a:t>
            </a:r>
            <a:r>
              <a:rPr lang="fr-FR" b="1" dirty="0" smtClean="0">
                <a:latin typeface="Perpetua" panose="02020502060401020303" pitchFamily="18" charset="0"/>
                <a:hlinkClick r:id="rId4"/>
              </a:rPr>
              <a:t>https://www.aj-rs.com/entreprises-a-ceder</a:t>
            </a:r>
            <a:r>
              <a:rPr lang="fr-FR" b="1" dirty="0" smtClean="0">
                <a:latin typeface="Perpetua" panose="02020502060401020303" pitchFamily="18" charset="0"/>
              </a:rPr>
              <a:t> </a:t>
            </a:r>
            <a:endParaRPr lang="fr-FR" b="1" dirty="0">
              <a:latin typeface="Perpetua" panose="02020502060401020303" pitchFamily="18" charset="0"/>
            </a:endParaRPr>
          </a:p>
          <a:p>
            <a:endParaRPr lang="fr-FR" dirty="0">
              <a:latin typeface="Perpetua" panose="02020502060401020303" pitchFamily="18" charset="0"/>
            </a:endParaRPr>
          </a:p>
          <a:p>
            <a:r>
              <a:rPr lang="fr-FR" dirty="0" smtClean="0">
                <a:latin typeface="Perpetua" panose="02020502060401020303" pitchFamily="18" charset="0"/>
              </a:rPr>
              <a:t>Téléphone : 01 40 82 79 49</a:t>
            </a:r>
          </a:p>
          <a:p>
            <a:endParaRPr lang="fr-FR" dirty="0">
              <a:latin typeface="Perpetua" panose="02020502060401020303" pitchFamily="18" charset="0"/>
            </a:endParaRPr>
          </a:p>
          <a:p>
            <a:r>
              <a:rPr lang="fr-FR" dirty="0" smtClean="0">
                <a:latin typeface="Perpetua" panose="02020502060401020303" pitchFamily="18" charset="0"/>
              </a:rPr>
              <a:t>Adresse postale : SELARL AJRS – 8, rue Blanche – 75009 PARIS</a:t>
            </a:r>
          </a:p>
          <a:p>
            <a:endParaRPr lang="fr-FR" dirty="0">
              <a:latin typeface="Perpetua" panose="02020502060401020303" pitchFamily="18" charset="0"/>
            </a:endParaRPr>
          </a:p>
        </p:txBody>
      </p:sp>
      <p:pic>
        <p:nvPicPr>
          <p:cNvPr id="6" name="Imag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9709" y="1421476"/>
            <a:ext cx="4546600" cy="901700"/>
          </a:xfrm>
          <a:prstGeom prst="rect">
            <a:avLst/>
          </a:prstGeom>
        </p:spPr>
      </p:pic>
    </p:spTree>
    <p:extLst>
      <p:ext uri="{BB962C8B-B14F-4D97-AF65-F5344CB8AC3E}">
        <p14:creationId xmlns:p14="http://schemas.microsoft.com/office/powerpoint/2010/main" val="428155548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805</Words>
  <Application>Microsoft Office PowerPoint</Application>
  <PresentationFormat>Grand écran</PresentationFormat>
  <Paragraphs>137</Paragraphs>
  <Slides>9</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9</vt:i4>
      </vt:variant>
    </vt:vector>
  </HeadingPairs>
  <TitlesOfParts>
    <vt:vector size="16" baseType="lpstr">
      <vt:lpstr>Arial</vt:lpstr>
      <vt:lpstr>Calibri</vt:lpstr>
      <vt:lpstr>Calibri Light</vt:lpstr>
      <vt:lpstr>PerE</vt:lpstr>
      <vt:lpstr>Perpetua</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Clemence BELLEMIN</dc:creator>
  <cp:lastModifiedBy>Clemence BELLEMIN</cp:lastModifiedBy>
  <cp:revision>20</cp:revision>
  <cp:lastPrinted>2020-10-19T16:51:06Z</cp:lastPrinted>
  <dcterms:created xsi:type="dcterms:W3CDTF">2020-10-19T14:49:00Z</dcterms:created>
  <dcterms:modified xsi:type="dcterms:W3CDTF">2020-10-20T09:30:07Z</dcterms:modified>
</cp:coreProperties>
</file>